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0"/>
  </p:notesMasterIdLst>
  <p:sldIdLst>
    <p:sldId id="277" r:id="rId5"/>
    <p:sldId id="279" r:id="rId6"/>
    <p:sldId id="260" r:id="rId7"/>
    <p:sldId id="261" r:id="rId8"/>
    <p:sldId id="262" r:id="rId9"/>
    <p:sldId id="280" r:id="rId10"/>
    <p:sldId id="264" r:id="rId11"/>
    <p:sldId id="265" r:id="rId12"/>
    <p:sldId id="266" r:id="rId13"/>
    <p:sldId id="267" r:id="rId14"/>
    <p:sldId id="268" r:id="rId15"/>
    <p:sldId id="269" r:id="rId16"/>
    <p:sldId id="270" r:id="rId17"/>
    <p:sldId id="271" r:id="rId18"/>
    <p:sldId id="281"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83" userDrawn="1">
          <p15:clr>
            <a:srgbClr val="A4A3A4"/>
          </p15:clr>
        </p15:guide>
        <p15:guide id="2" pos="3840" userDrawn="1">
          <p15:clr>
            <a:srgbClr val="A4A3A4"/>
          </p15:clr>
        </p15:guide>
        <p15:guide id="3" orient="horz" pos="139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819" autoAdjust="0"/>
    <p:restoredTop sz="83871" autoAdjust="0"/>
  </p:normalViewPr>
  <p:slideViewPr>
    <p:cSldViewPr snapToGrid="0" showGuides="1">
      <p:cViewPr>
        <p:scale>
          <a:sx n="60" d="100"/>
          <a:sy n="60" d="100"/>
        </p:scale>
        <p:origin x="-672" y="-240"/>
      </p:cViewPr>
      <p:guideLst>
        <p:guide orient="horz" pos="2183"/>
        <p:guide orient="horz" pos="1390"/>
        <p:guide pos="384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9BFD94-6C15-41EE-87A4-A87971440379}" type="datetimeFigureOut">
              <a:rPr lang="en-GB" smtClean="0"/>
              <a:pPr/>
              <a:t>05/03/2015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CCBD52F-95FF-43A3-B975-909E50C13C92}" type="slidenum">
              <a:rPr lang="en-GB" smtClean="0"/>
              <a:pPr/>
              <a:t>‹Nr.›</a:t>
            </a:fld>
            <a:endParaRPr lang="en-GB"/>
          </a:p>
        </p:txBody>
      </p:sp>
    </p:spTree>
    <p:extLst>
      <p:ext uri="{BB962C8B-B14F-4D97-AF65-F5344CB8AC3E}">
        <p14:creationId xmlns:p14="http://schemas.microsoft.com/office/powerpoint/2010/main" val="8733687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CCCBD52F-95FF-43A3-B975-909E50C13C92}" type="slidenum">
              <a:rPr lang="en-GB" smtClean="0"/>
              <a:pPr/>
              <a:t>1</a:t>
            </a:fld>
            <a:endParaRPr lang="en-GB"/>
          </a:p>
        </p:txBody>
      </p:sp>
    </p:spTree>
    <p:extLst>
      <p:ext uri="{BB962C8B-B14F-4D97-AF65-F5344CB8AC3E}">
        <p14:creationId xmlns:p14="http://schemas.microsoft.com/office/powerpoint/2010/main" val="40156082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Rot="1" noChangeAspect="1" noChangeArrowheads="1" noTextEdit="1"/>
          </p:cNvSpPr>
          <p:nvPr>
            <p:ph type="sldImg"/>
          </p:nvPr>
        </p:nvSpPr>
        <p:spPr>
          <a:ln/>
        </p:spPr>
      </p:sp>
      <p:sp>
        <p:nvSpPr>
          <p:cNvPr id="173059" name="Rectangle 3"/>
          <p:cNvSpPr>
            <a:spLocks noGrp="1" noChangeArrowheads="1"/>
          </p:cNvSpPr>
          <p:nvPr>
            <p:ph type="body" idx="1"/>
          </p:nvPr>
        </p:nvSpPr>
        <p:spPr>
          <a:noFill/>
          <a:ln/>
        </p:spPr>
        <p:txBody>
          <a:bodyPr/>
          <a:lstStyle/>
          <a:p>
            <a:pPr>
              <a:lnSpc>
                <a:spcPct val="90000"/>
              </a:lnSpc>
            </a:pPr>
            <a:endParaRPr lang="en-US" smtClean="0"/>
          </a:p>
        </p:txBody>
      </p:sp>
    </p:spTree>
    <p:extLst>
      <p:ext uri="{BB962C8B-B14F-4D97-AF65-F5344CB8AC3E}">
        <p14:creationId xmlns:p14="http://schemas.microsoft.com/office/powerpoint/2010/main" val="29163454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txBox="1">
            <a:spLocks noGrp="1" noChangeArrowheads="1"/>
          </p:cNvSpPr>
          <p:nvPr/>
        </p:nvSpPr>
        <p:spPr bwMode="auto">
          <a:xfrm>
            <a:off x="3848869" y="9378824"/>
            <a:ext cx="2947233" cy="493713"/>
          </a:xfrm>
          <a:prstGeom prst="rect">
            <a:avLst/>
          </a:prstGeom>
          <a:noFill/>
          <a:ln w="9525">
            <a:noFill/>
            <a:miter lim="800000"/>
            <a:headEnd/>
            <a:tailEnd/>
          </a:ln>
        </p:spPr>
        <p:txBody>
          <a:bodyPr lIns="91431" tIns="45715" rIns="91431" bIns="45715" anchor="b"/>
          <a:lstStyle/>
          <a:p>
            <a:pPr algn="r"/>
            <a:fld id="{4463E05F-A82E-4C44-AE84-1EC10A8C6707}" type="slidenum">
              <a:rPr lang="en-US" sz="1200"/>
              <a:pPr algn="r"/>
              <a:t>12</a:t>
            </a:fld>
            <a:endParaRPr lang="en-US" sz="1200"/>
          </a:p>
        </p:txBody>
      </p:sp>
      <p:sp>
        <p:nvSpPr>
          <p:cNvPr id="40963" name="Rectangle 2"/>
          <p:cNvSpPr>
            <a:spLocks noGrp="1" noRot="1" noChangeAspect="1" noChangeArrowheads="1" noTextEdit="1"/>
          </p:cNvSpPr>
          <p:nvPr>
            <p:ph type="sldImg"/>
          </p:nvPr>
        </p:nvSpPr>
        <p:spPr bwMode="auto">
          <a:xfrm>
            <a:off x="112713" y="742950"/>
            <a:ext cx="6578600" cy="3700463"/>
          </a:xfrm>
          <a:noFill/>
          <a:ln>
            <a:solidFill>
              <a:srgbClr val="000000"/>
            </a:solidFill>
            <a:miter lim="800000"/>
            <a:headEnd/>
            <a:tailEnd/>
          </a:ln>
        </p:spPr>
      </p:sp>
      <p:sp>
        <p:nvSpPr>
          <p:cNvPr id="40964" name="Rectangle 3"/>
          <p:cNvSpPr>
            <a:spLocks noGrp="1" noChangeArrowheads="1"/>
          </p:cNvSpPr>
          <p:nvPr>
            <p:ph type="body" idx="1"/>
          </p:nvPr>
        </p:nvSpPr>
        <p:spPr bwMode="auto">
          <a:noFill/>
        </p:spPr>
        <p:txBody>
          <a:bodyPr lIns="91431" tIns="45715" rIns="91431" bIns="45715"/>
          <a:lstStyle/>
          <a:p>
            <a:pPr eaLnBrk="1" hangingPunct="1"/>
            <a:r>
              <a:rPr lang="en-GB" i="0" dirty="0" smtClean="0"/>
              <a:t>The major EU countries (e.g. France, UK, the</a:t>
            </a:r>
            <a:r>
              <a:rPr lang="en-GB" i="0" baseline="0" dirty="0" smtClean="0"/>
              <a:t> Netherlands) </a:t>
            </a:r>
            <a:r>
              <a:rPr lang="en-GB" i="0" dirty="0" smtClean="0"/>
              <a:t>that import</a:t>
            </a:r>
            <a:r>
              <a:rPr lang="en-GB" i="0" baseline="0" dirty="0" smtClean="0"/>
              <a:t> large quantity of timber from outside of the EU have public procurement policies in place (except Spain and Italy). This means that companies supplying governments in these countries have to meet their public procurement policy requirements: either legal or sustainable timber. </a:t>
            </a:r>
          </a:p>
          <a:p>
            <a:pPr eaLnBrk="1" hangingPunct="1"/>
            <a:r>
              <a:rPr lang="en-GB" i="0" baseline="0" dirty="0" smtClean="0"/>
              <a:t>Further reading: e.g. http://www.proforest.net/objects/publications/flegt-licenced-timber-and-eu-member-state-procurement-policies</a:t>
            </a:r>
          </a:p>
          <a:p>
            <a:pPr eaLnBrk="1" hangingPunct="1"/>
            <a:endParaRPr lang="en-GB" dirty="0" smtClean="0"/>
          </a:p>
        </p:txBody>
      </p:sp>
    </p:spTree>
    <p:extLst>
      <p:ext uri="{BB962C8B-B14F-4D97-AF65-F5344CB8AC3E}">
        <p14:creationId xmlns:p14="http://schemas.microsoft.com/office/powerpoint/2010/main" val="30478985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h-TH" dirty="0" smtClean="0"/>
              <a:t>ทั้งเยอรมนีและเบลเยี่ยม ณ ปัจจุบัน ยังมิยอมรับไม้ที่ได้รับใบอนุญาต</a:t>
            </a:r>
            <a:r>
              <a:rPr lang="th-TH" baseline="0" dirty="0" smtClean="0"/>
              <a:t> </a:t>
            </a:r>
            <a:r>
              <a:rPr lang="en-US" baseline="0" dirty="0" smtClean="0"/>
              <a:t>FLEGT </a:t>
            </a:r>
            <a:r>
              <a:rPr lang="th-TH" baseline="0" dirty="0" smtClean="0"/>
              <a:t>ในการจัดซื้อของภาครัฐแต่อย่างใด เนื่องจากมีข้อจำกัดขั้นต่ำอยู่</a:t>
            </a:r>
            <a:endParaRPr lang="en-GB" dirty="0"/>
          </a:p>
        </p:txBody>
      </p:sp>
      <p:sp>
        <p:nvSpPr>
          <p:cNvPr id="4" name="Slide Number Placeholder 3"/>
          <p:cNvSpPr>
            <a:spLocks noGrp="1"/>
          </p:cNvSpPr>
          <p:nvPr>
            <p:ph type="sldNum" sz="quarter" idx="10"/>
          </p:nvPr>
        </p:nvSpPr>
        <p:spPr/>
        <p:txBody>
          <a:bodyPr/>
          <a:lstStyle/>
          <a:p>
            <a:fld id="{E5C5875E-8829-4689-B7D8-73BEBCE7413E}" type="slidenum">
              <a:rPr lang="en-GB" smtClean="0"/>
              <a:pPr/>
              <a:t>13</a:t>
            </a:fld>
            <a:endParaRPr lang="en-GB"/>
          </a:p>
        </p:txBody>
      </p:sp>
    </p:spTree>
    <p:extLst>
      <p:ext uri="{BB962C8B-B14F-4D97-AF65-F5344CB8AC3E}">
        <p14:creationId xmlns:p14="http://schemas.microsoft.com/office/powerpoint/2010/main" val="40508090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80FBA2F-6C00-463D-AFE7-E35F4B4A5577}" type="slidenum">
              <a:rPr lang="zh-TW" altLang="en-US" smtClean="0"/>
              <a:pPr/>
              <a:t>2</a:t>
            </a:fld>
            <a:endParaRPr lang="zh-TW" altLang="en-US"/>
          </a:p>
        </p:txBody>
      </p:sp>
    </p:spTree>
    <p:extLst>
      <p:ext uri="{BB962C8B-B14F-4D97-AF65-F5344CB8AC3E}">
        <p14:creationId xmlns:p14="http://schemas.microsoft.com/office/powerpoint/2010/main" val="11171377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Rot="1" noChangeAspect="1" noChangeArrowheads="1" noTextEdit="1"/>
          </p:cNvSpPr>
          <p:nvPr>
            <p:ph type="sldImg"/>
          </p:nvPr>
        </p:nvSpPr>
        <p:spPr>
          <a:ln/>
        </p:spPr>
      </p:sp>
      <p:sp>
        <p:nvSpPr>
          <p:cNvPr id="169987" name="Rectangle 3"/>
          <p:cNvSpPr>
            <a:spLocks noGrp="1" noChangeArrowheads="1"/>
          </p:cNvSpPr>
          <p:nvPr>
            <p:ph type="body" idx="1"/>
          </p:nvPr>
        </p:nvSpPr>
        <p:spPr>
          <a:noFill/>
          <a:ln/>
        </p:spPr>
        <p:txBody>
          <a:bodyPr/>
          <a:lstStyle/>
          <a:p>
            <a:pPr algn="just">
              <a:lnSpc>
                <a:spcPct val="90000"/>
              </a:lnSpc>
            </a:pPr>
            <a:r>
              <a:rPr lang="th-TH" dirty="0" smtClean="0"/>
              <a:t>แผนปฏิบัติการแสดงชุดมาตรการ รวมถึง</a:t>
            </a:r>
            <a:r>
              <a:rPr lang="en-US" dirty="0" smtClean="0"/>
              <a:t>:</a:t>
            </a:r>
          </a:p>
          <a:p>
            <a:pPr marL="228600" indent="-228600" algn="just">
              <a:lnSpc>
                <a:spcPct val="90000"/>
              </a:lnSpc>
              <a:buAutoNum type="arabicPeriod"/>
            </a:pPr>
            <a:r>
              <a:rPr lang="th-TH" dirty="0" smtClean="0"/>
              <a:t>การสนับสนุนสำหรับธรรมการบริหารจัดการที่ปรับปรุงและการพัฒนาศักยภาพในประเทศที่ผลิตไม้</a:t>
            </a:r>
          </a:p>
          <a:p>
            <a:pPr marL="228600" indent="-228600" algn="just">
              <a:lnSpc>
                <a:spcPct val="90000"/>
              </a:lnSpc>
              <a:buAutoNum type="arabicPeriod"/>
            </a:pPr>
            <a:r>
              <a:rPr lang="th-TH" dirty="0" smtClean="0"/>
              <a:t>ในส่วนหลักของแผนปฏิบัติการก็ถือ</a:t>
            </a:r>
            <a:r>
              <a:rPr lang="th-TH" baseline="0" dirty="0" smtClean="0"/>
              <a:t> </a:t>
            </a:r>
            <a:r>
              <a:rPr lang="en-US" dirty="0" smtClean="0"/>
              <a:t>Voluntary Partnership Agreements </a:t>
            </a:r>
            <a:r>
              <a:rPr lang="th-TH" dirty="0" smtClean="0"/>
              <a:t>กัประเทศผลิตไม้ ซึ่งต้องการกำจัดไม้เถื่อนออกจากไปการค้าในสหภาพยุโรป</a:t>
            </a:r>
          </a:p>
          <a:p>
            <a:pPr marL="228600" indent="-228600" algn="just">
              <a:lnSpc>
                <a:spcPct val="90000"/>
              </a:lnSpc>
              <a:buNone/>
            </a:pPr>
            <a:r>
              <a:rPr lang="th-TH" dirty="0" smtClean="0"/>
              <a:t>มาเลเซีย</a:t>
            </a:r>
            <a:r>
              <a:rPr lang="th-TH" baseline="0" dirty="0" smtClean="0"/>
              <a:t> กาน่า และอินโดนีเซียได้เริ่มการเจรจาต่อรอง</a:t>
            </a:r>
          </a:p>
          <a:p>
            <a:pPr lvl="1">
              <a:lnSpc>
                <a:spcPct val="90000"/>
              </a:lnSpc>
            </a:pPr>
            <a:r>
              <a:rPr lang="th-TH" dirty="0" smtClean="0">
                <a:latin typeface="Lucida Sans" pitchFamily="34" charset="0"/>
              </a:rPr>
              <a:t>กาน่า</a:t>
            </a:r>
            <a:r>
              <a:rPr lang="th-TH" baseline="0" dirty="0" smtClean="0">
                <a:latin typeface="Lucida Sans" pitchFamily="34" charset="0"/>
              </a:rPr>
              <a:t> อาจจะพร้อมราวๆ เดือนเมษายน </a:t>
            </a:r>
            <a:r>
              <a:rPr lang="en-US" baseline="0" dirty="0" smtClean="0">
                <a:latin typeface="Lucida Sans" pitchFamily="34" charset="0"/>
              </a:rPr>
              <a:t>2551</a:t>
            </a:r>
          </a:p>
          <a:p>
            <a:pPr lvl="1">
              <a:lnSpc>
                <a:spcPct val="90000"/>
              </a:lnSpc>
            </a:pPr>
            <a:r>
              <a:rPr lang="th-TH" baseline="0" dirty="0" smtClean="0">
                <a:latin typeface="Lucida Sans" pitchFamily="34" charset="0"/>
              </a:rPr>
              <a:t>มาเลเซียอาจจะเป็นหลังจากนั้น</a:t>
            </a:r>
          </a:p>
          <a:p>
            <a:pPr lvl="1">
              <a:lnSpc>
                <a:spcPct val="90000"/>
              </a:lnSpc>
            </a:pPr>
            <a:r>
              <a:rPr lang="th-TH" baseline="0" dirty="0" smtClean="0">
                <a:latin typeface="Lucida Sans" pitchFamily="34" charset="0"/>
              </a:rPr>
              <a:t>แล้วอินโดนีเซียล่ะ?</a:t>
            </a:r>
            <a:endParaRPr lang="en-GB" dirty="0" smtClean="0">
              <a:latin typeface="Lucida Sans" pitchFamily="34" charset="0"/>
            </a:endParaRPr>
          </a:p>
          <a:p>
            <a:pPr>
              <a:lnSpc>
                <a:spcPct val="90000"/>
              </a:lnSpc>
            </a:pPr>
            <a:endParaRPr lang="th-TH" dirty="0" smtClean="0">
              <a:latin typeface="Lucida Sans" pitchFamily="34" charset="0"/>
            </a:endParaRPr>
          </a:p>
          <a:p>
            <a:pPr>
              <a:lnSpc>
                <a:spcPct val="90000"/>
              </a:lnSpc>
            </a:pPr>
            <a:r>
              <a:rPr lang="th-TH" dirty="0" smtClean="0">
                <a:latin typeface="Lucida Sans" pitchFamily="34" charset="0"/>
              </a:rPr>
              <a:t>คาเมรูนตกลงที่จะเริ่มต้น</a:t>
            </a:r>
          </a:p>
          <a:p>
            <a:pPr>
              <a:lnSpc>
                <a:spcPct val="90000"/>
              </a:lnSpc>
            </a:pPr>
            <a:r>
              <a:rPr lang="th-TH" dirty="0" smtClean="0">
                <a:latin typeface="Lucida Sans" pitchFamily="34" charset="0"/>
              </a:rPr>
              <a:t>ไลบีเรีย</a:t>
            </a:r>
            <a:r>
              <a:rPr lang="th-TH" baseline="0" dirty="0" smtClean="0">
                <a:latin typeface="Lucida Sans" pitchFamily="34" charset="0"/>
              </a:rPr>
              <a:t> คองโกบราซ่าวิล และการ์บอนมีความสนใจ</a:t>
            </a:r>
          </a:p>
          <a:p>
            <a:pPr>
              <a:lnSpc>
                <a:spcPct val="90000"/>
              </a:lnSpc>
            </a:pPr>
            <a:r>
              <a:rPr lang="th-TH" baseline="0" dirty="0" smtClean="0">
                <a:latin typeface="Lucida Sans" pitchFamily="34" charset="0"/>
              </a:rPr>
              <a:t>ลาตินอเมริกา?</a:t>
            </a:r>
            <a:endParaRPr lang="th-TH" dirty="0" smtClean="0">
              <a:latin typeface="Lucida Sans" pitchFamily="34" charset="0"/>
            </a:endParaRPr>
          </a:p>
          <a:p>
            <a:pPr>
              <a:lnSpc>
                <a:spcPct val="90000"/>
              </a:lnSpc>
            </a:pPr>
            <a:r>
              <a:rPr lang="en-US" dirty="0" smtClean="0"/>
              <a:t>3. </a:t>
            </a:r>
            <a:r>
              <a:rPr lang="th-TH" dirty="0" smtClean="0"/>
              <a:t>การส่งเสริมและสนับสนุนให้ภาคธุรกิจเอกชนได้รับรองนโยบายด้านการซื้อขาย</a:t>
            </a:r>
            <a:r>
              <a:rPr lang="th-TH" baseline="0" dirty="0" smtClean="0"/>
              <a:t>ที่จะต้องดูแลมิให้มีไม้เถื่อนอยู่ในห่วงโซ่อุปทานของตนเองแต่อย่างใด</a:t>
            </a:r>
          </a:p>
          <a:p>
            <a:pPr>
              <a:lnSpc>
                <a:spcPct val="90000"/>
              </a:lnSpc>
            </a:pPr>
            <a:r>
              <a:rPr lang="en-US" baseline="0" dirty="0" smtClean="0"/>
              <a:t>4. </a:t>
            </a:r>
            <a:r>
              <a:rPr lang="th-TH" baseline="0" dirty="0" smtClean="0"/>
              <a:t>การส่งเสริมนโยบายการจัดซื้อจัดจ้างของภาคราชการ</a:t>
            </a:r>
            <a:endParaRPr lang="en-US" baseline="0" dirty="0" smtClean="0"/>
          </a:p>
          <a:p>
            <a:pPr>
              <a:lnSpc>
                <a:spcPct val="90000"/>
              </a:lnSpc>
            </a:pPr>
            <a:r>
              <a:rPr lang="en-US" baseline="0" dirty="0" smtClean="0"/>
              <a:t>5. </a:t>
            </a:r>
            <a:r>
              <a:rPr lang="th-TH" baseline="0" dirty="0" smtClean="0"/>
              <a:t>การส่งเสริมเครื่องมือเพื่อหลีกเลี่ยงการลงทุนในกิจกรรมที่สนับสนุนการทำไม้ผิดกฎหมาย</a:t>
            </a:r>
            <a:endParaRPr lang="en-US" baseline="0" dirty="0" smtClean="0"/>
          </a:p>
          <a:p>
            <a:pPr>
              <a:lnSpc>
                <a:spcPct val="90000"/>
              </a:lnSpc>
            </a:pPr>
            <a:r>
              <a:rPr lang="en-US" baseline="0" dirty="0" smtClean="0"/>
              <a:t>6. </a:t>
            </a:r>
            <a:r>
              <a:rPr lang="th-TH" baseline="0" dirty="0" smtClean="0"/>
              <a:t>การสนับสนุนรัฐบาลที่ต้องการรับรอง/ดูแลไม้ที่ได้มาอย่างผิดกฎหมายจากพื้นที่ซึ่งมิได้รับการยอมรับให้เป็นตลาดของยุโรปแต่อย่างใด</a:t>
            </a:r>
            <a:endParaRPr lang="en-US" dirty="0" smtClean="0"/>
          </a:p>
        </p:txBody>
      </p:sp>
    </p:spTree>
    <p:extLst>
      <p:ext uri="{BB962C8B-B14F-4D97-AF65-F5344CB8AC3E}">
        <p14:creationId xmlns:p14="http://schemas.microsoft.com/office/powerpoint/2010/main" val="20865732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Rot="1" noChangeAspect="1" noChangeArrowheads="1" noTextEdit="1"/>
          </p:cNvSpPr>
          <p:nvPr>
            <p:ph type="sldImg"/>
          </p:nvPr>
        </p:nvSpPr>
        <p:spPr>
          <a:ln/>
        </p:spPr>
      </p:sp>
      <p:sp>
        <p:nvSpPr>
          <p:cNvPr id="171011" name="Rectangle 3"/>
          <p:cNvSpPr>
            <a:spLocks noGrp="1" noChangeArrowheads="1"/>
          </p:cNvSpPr>
          <p:nvPr>
            <p:ph type="body" idx="1"/>
          </p:nvPr>
        </p:nvSpPr>
        <p:spPr>
          <a:noFill/>
          <a:ln/>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i="0" dirty="0" smtClean="0"/>
              <a:t>You</a:t>
            </a:r>
            <a:r>
              <a:rPr lang="en-US" i="0" baseline="0" dirty="0" smtClean="0"/>
              <a:t> can find the latest list of countries in VPA negotiations and implementation here: http://www.euflegt.efi.int/vpa-countries</a:t>
            </a:r>
            <a:endParaRPr lang="en-US" i="0" dirty="0" smtClean="0"/>
          </a:p>
          <a:p>
            <a:endParaRPr lang="en-GB" dirty="0" smtClean="0"/>
          </a:p>
        </p:txBody>
      </p:sp>
    </p:spTree>
    <p:extLst>
      <p:ext uri="{BB962C8B-B14F-4D97-AF65-F5344CB8AC3E}">
        <p14:creationId xmlns:p14="http://schemas.microsoft.com/office/powerpoint/2010/main" val="8814988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i="1" dirty="0"/>
          </a:p>
        </p:txBody>
      </p:sp>
      <p:sp>
        <p:nvSpPr>
          <p:cNvPr id="4" name="Foliennummernplatzhalter 3"/>
          <p:cNvSpPr>
            <a:spLocks noGrp="1"/>
          </p:cNvSpPr>
          <p:nvPr>
            <p:ph type="sldNum" sz="quarter" idx="10"/>
          </p:nvPr>
        </p:nvSpPr>
        <p:spPr/>
        <p:txBody>
          <a:bodyPr/>
          <a:lstStyle/>
          <a:p>
            <a:fld id="{CCCBD52F-95FF-43A3-B975-909E50C13C92}" type="slidenum">
              <a:rPr lang="en-GB" smtClean="0"/>
              <a:t>6</a:t>
            </a:fld>
            <a:endParaRPr lang="en-GB"/>
          </a:p>
        </p:txBody>
      </p:sp>
    </p:spTree>
    <p:extLst>
      <p:ext uri="{BB962C8B-B14F-4D97-AF65-F5344CB8AC3E}">
        <p14:creationId xmlns:p14="http://schemas.microsoft.com/office/powerpoint/2010/main" val="2138520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Rot="1" noChangeAspect="1" noChangeArrowheads="1" noTextEdit="1"/>
          </p:cNvSpPr>
          <p:nvPr>
            <p:ph type="sldImg"/>
          </p:nvPr>
        </p:nvSpPr>
        <p:spPr>
          <a:ln/>
        </p:spPr>
      </p:sp>
      <p:sp>
        <p:nvSpPr>
          <p:cNvPr id="171011" name="Rectangle 3"/>
          <p:cNvSpPr>
            <a:spLocks noGrp="1" noChangeArrowheads="1"/>
          </p:cNvSpPr>
          <p:nvPr>
            <p:ph type="body" idx="1"/>
          </p:nvPr>
        </p:nvSpPr>
        <p:spPr>
          <a:noFill/>
          <a:ln/>
        </p:spPr>
        <p:txBody>
          <a:bodyPr/>
          <a:lstStyle/>
          <a:p>
            <a:endParaRPr lang="en-GB" dirty="0" smtClean="0"/>
          </a:p>
        </p:txBody>
      </p:sp>
    </p:spTree>
    <p:extLst>
      <p:ext uri="{BB962C8B-B14F-4D97-AF65-F5344CB8AC3E}">
        <p14:creationId xmlns:p14="http://schemas.microsoft.com/office/powerpoint/2010/main" val="35792342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i="0" dirty="0" smtClean="0"/>
              <a:t>Original </a:t>
            </a:r>
            <a:r>
              <a:rPr lang="de-DE" i="0" dirty="0" err="1" smtClean="0"/>
              <a:t>paper</a:t>
            </a:r>
            <a:r>
              <a:rPr lang="de-DE" i="0" dirty="0" smtClean="0"/>
              <a:t> „</a:t>
            </a:r>
            <a:r>
              <a:rPr lang="en-GB" i="0" dirty="0" smtClean="0"/>
              <a:t>FLEGT licensed timber and EU member state procurement policies” </a:t>
            </a:r>
            <a:r>
              <a:rPr lang="de-DE" i="0" dirty="0" err="1" smtClean="0"/>
              <a:t>can</a:t>
            </a:r>
            <a:r>
              <a:rPr lang="de-DE" i="0" dirty="0" smtClean="0"/>
              <a:t> </a:t>
            </a:r>
            <a:r>
              <a:rPr lang="de-DE" i="0" dirty="0" err="1" smtClean="0"/>
              <a:t>be</a:t>
            </a:r>
            <a:r>
              <a:rPr lang="de-DE" i="0" dirty="0" smtClean="0"/>
              <a:t> </a:t>
            </a:r>
            <a:r>
              <a:rPr lang="de-DE" i="0" dirty="0" err="1" smtClean="0"/>
              <a:t>found</a:t>
            </a:r>
            <a:r>
              <a:rPr lang="de-DE" i="0" baseline="0" dirty="0" smtClean="0"/>
              <a:t> at: </a:t>
            </a:r>
            <a:r>
              <a:rPr lang="en-GB" i="0" baseline="0" dirty="0" smtClean="0"/>
              <a:t>http://www.proforest.net/publication/bibliog.2011-04-08.7421357592?searchterm=FLEGT licensed timber and EU member state procurement policies</a:t>
            </a:r>
          </a:p>
          <a:p>
            <a:endParaRPr lang="de-DE" dirty="0"/>
          </a:p>
        </p:txBody>
      </p:sp>
      <p:sp>
        <p:nvSpPr>
          <p:cNvPr id="4" name="Foliennummernplatzhalter 3"/>
          <p:cNvSpPr>
            <a:spLocks noGrp="1"/>
          </p:cNvSpPr>
          <p:nvPr>
            <p:ph type="sldNum" sz="quarter" idx="10"/>
          </p:nvPr>
        </p:nvSpPr>
        <p:spPr/>
        <p:txBody>
          <a:bodyPr/>
          <a:lstStyle/>
          <a:p>
            <a:fld id="{CCCBD52F-95FF-43A3-B975-909E50C13C92}" type="slidenum">
              <a:rPr lang="en-GB" smtClean="0"/>
              <a:pPr/>
              <a:t>8</a:t>
            </a:fld>
            <a:endParaRPr lang="en-GB"/>
          </a:p>
        </p:txBody>
      </p:sp>
    </p:spTree>
    <p:extLst>
      <p:ext uri="{BB962C8B-B14F-4D97-AF65-F5344CB8AC3E}">
        <p14:creationId xmlns:p14="http://schemas.microsoft.com/office/powerpoint/2010/main" val="30076898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Rot="1" noChangeAspect="1" noChangeArrowheads="1" noTextEdit="1"/>
          </p:cNvSpPr>
          <p:nvPr>
            <p:ph type="sldImg"/>
          </p:nvPr>
        </p:nvSpPr>
        <p:spPr>
          <a:ln/>
        </p:spPr>
      </p:sp>
      <p:sp>
        <p:nvSpPr>
          <p:cNvPr id="173059" name="Rectangle 3"/>
          <p:cNvSpPr>
            <a:spLocks noGrp="1" noChangeArrowheads="1"/>
          </p:cNvSpPr>
          <p:nvPr>
            <p:ph type="body" idx="1"/>
          </p:nvPr>
        </p:nvSpPr>
        <p:spPr>
          <a:noFill/>
          <a:ln/>
        </p:spPr>
        <p:txBody>
          <a:bodyPr/>
          <a:lstStyle/>
          <a:p>
            <a:pPr>
              <a:lnSpc>
                <a:spcPct val="90000"/>
              </a:lnSpc>
            </a:pPr>
            <a:endParaRPr lang="en-US" smtClean="0"/>
          </a:p>
        </p:txBody>
      </p:sp>
    </p:spTree>
    <p:extLst>
      <p:ext uri="{BB962C8B-B14F-4D97-AF65-F5344CB8AC3E}">
        <p14:creationId xmlns:p14="http://schemas.microsoft.com/office/powerpoint/2010/main" val="41798286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CCCBD52F-95FF-43A3-B975-909E50C13C92}" type="slidenum">
              <a:rPr lang="en-GB" smtClean="0"/>
              <a:pPr/>
              <a:t>10</a:t>
            </a:fld>
            <a:endParaRPr lang="en-GB"/>
          </a:p>
        </p:txBody>
      </p:sp>
    </p:spTree>
    <p:extLst>
      <p:ext uri="{BB962C8B-B14F-4D97-AF65-F5344CB8AC3E}">
        <p14:creationId xmlns:p14="http://schemas.microsoft.com/office/powerpoint/2010/main" val="389275718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53844" y="605996"/>
            <a:ext cx="9144000" cy="879475"/>
          </a:xfrm>
        </p:spPr>
        <p:txBody>
          <a:bodyPr anchor="b">
            <a:normAutofit/>
          </a:bodyPr>
          <a:lstStyle>
            <a:lvl1pPr algn="l">
              <a:defRPr sz="4000" b="1"/>
            </a:lvl1pPr>
          </a:lstStyle>
          <a:p>
            <a:r>
              <a:rPr lang="en-US" dirty="0" smtClean="0"/>
              <a:t>Click to edit Master title style</a:t>
            </a:r>
            <a:endParaRPr lang="en-GB" dirty="0"/>
          </a:p>
        </p:txBody>
      </p:sp>
      <p:sp>
        <p:nvSpPr>
          <p:cNvPr id="3" name="Subtitle 2"/>
          <p:cNvSpPr>
            <a:spLocks noGrp="1"/>
          </p:cNvSpPr>
          <p:nvPr>
            <p:ph type="subTitle" idx="1"/>
          </p:nvPr>
        </p:nvSpPr>
        <p:spPr>
          <a:xfrm>
            <a:off x="953844" y="1688092"/>
            <a:ext cx="9144000" cy="1655762"/>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GB" dirty="0"/>
          </a:p>
        </p:txBody>
      </p:sp>
      <p:sp>
        <p:nvSpPr>
          <p:cNvPr id="4" name="Date Placeholder 3"/>
          <p:cNvSpPr>
            <a:spLocks noGrp="1"/>
          </p:cNvSpPr>
          <p:nvPr>
            <p:ph type="dt" sz="half" idx="10"/>
          </p:nvPr>
        </p:nvSpPr>
        <p:spPr/>
        <p:txBody>
          <a:bodyPr/>
          <a:lstStyle/>
          <a:p>
            <a:fld id="{369A8C9F-9546-440D-8333-B23F00558C20}" type="datetimeFigureOut">
              <a:rPr lang="en-GB" smtClean="0"/>
              <a:pPr/>
              <a:t>05/03/2015</a:t>
            </a:fld>
            <a:endParaRPr lang="en-GB"/>
          </a:p>
        </p:txBody>
      </p:sp>
      <p:sp>
        <p:nvSpPr>
          <p:cNvPr id="5" name="Footer Placeholder 4"/>
          <p:cNvSpPr>
            <a:spLocks noGrp="1"/>
          </p:cNvSpPr>
          <p:nvPr>
            <p:ph type="ftr" sz="quarter" idx="11"/>
          </p:nvPr>
        </p:nvSpPr>
        <p:spPr>
          <a:xfrm>
            <a:off x="4046407" y="6491455"/>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p:txBody>
          <a:bodyPr/>
          <a:lstStyle/>
          <a:p>
            <a:fld id="{358DAFE8-1C9A-4E30-8B03-C25BBFE13FC9}" type="slidenum">
              <a:rPr lang="en-GB" smtClean="0"/>
              <a:pPr/>
              <a:t>‹Nr.›</a:t>
            </a:fld>
            <a:endParaRPr lang="en-GB"/>
          </a:p>
        </p:txBody>
      </p:sp>
      <p:cxnSp>
        <p:nvCxnSpPr>
          <p:cNvPr id="9" name="Straight Connector 8"/>
          <p:cNvCxnSpPr/>
          <p:nvPr userDrawn="1"/>
        </p:nvCxnSpPr>
        <p:spPr>
          <a:xfrm>
            <a:off x="1054249" y="1485471"/>
            <a:ext cx="11144923"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userDrawn="1"/>
        </p:nvPicPr>
        <p:blipFill rotWithShape="1">
          <a:blip r:embed="rId2" cstate="print">
            <a:extLst>
              <a:ext uri="{28A0092B-C50C-407E-A947-70E740481C1C}">
                <a14:useLocalDpi xmlns:a14="http://schemas.microsoft.com/office/drawing/2010/main" val="0"/>
              </a:ext>
            </a:extLst>
          </a:blip>
          <a:srcRect b="12729"/>
          <a:stretch/>
        </p:blipFill>
        <p:spPr>
          <a:xfrm>
            <a:off x="0" y="-1357755"/>
            <a:ext cx="12199172" cy="8406256"/>
          </a:xfrm>
          <a:prstGeom prst="rect">
            <a:avLst/>
          </a:prstGeom>
        </p:spPr>
      </p:pic>
    </p:spTree>
    <p:extLst>
      <p:ext uri="{BB962C8B-B14F-4D97-AF65-F5344CB8AC3E}">
        <p14:creationId xmlns:p14="http://schemas.microsoft.com/office/powerpoint/2010/main" val="104642305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000" b="1">
                <a:latin typeface="+mn-lt"/>
              </a:defRPr>
            </a:lvl1pPr>
          </a:lstStyle>
          <a:p>
            <a:r>
              <a:rPr lang="en-US" dirty="0" smtClean="0"/>
              <a:t>Click to edit Master title style</a:t>
            </a:r>
            <a:endParaRPr lang="en-GB" dirty="0"/>
          </a:p>
        </p:txBody>
      </p:sp>
      <p:sp>
        <p:nvSpPr>
          <p:cNvPr id="3" name="Content Placeholder 2"/>
          <p:cNvSpPr>
            <a:spLocks noGrp="1"/>
          </p:cNvSpPr>
          <p:nvPr>
            <p:ph idx="1"/>
          </p:nvPr>
        </p:nvSpPr>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Date Placeholder 3"/>
          <p:cNvSpPr>
            <a:spLocks noGrp="1"/>
          </p:cNvSpPr>
          <p:nvPr>
            <p:ph type="dt" sz="half" idx="10"/>
          </p:nvPr>
        </p:nvSpPr>
        <p:spPr/>
        <p:txBody>
          <a:bodyPr/>
          <a:lstStyle/>
          <a:p>
            <a:fld id="{369A8C9F-9546-440D-8333-B23F00558C20}" type="datetimeFigureOut">
              <a:rPr lang="en-GB" smtClean="0"/>
              <a:pPr/>
              <a:t>05/03/2015</a:t>
            </a:fld>
            <a:endParaRPr lang="en-GB"/>
          </a:p>
        </p:txBody>
      </p:sp>
      <p:sp>
        <p:nvSpPr>
          <p:cNvPr id="5" name="Footer Placeholder 4"/>
          <p:cNvSpPr>
            <a:spLocks noGrp="1"/>
          </p:cNvSpPr>
          <p:nvPr>
            <p:ph type="ftr" sz="quarter" idx="11"/>
          </p:nvPr>
        </p:nvSpPr>
        <p:spPr>
          <a:xfrm>
            <a:off x="4046407" y="6491455"/>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p:txBody>
          <a:bodyPr/>
          <a:lstStyle/>
          <a:p>
            <a:fld id="{358DAFE8-1C9A-4E30-8B03-C25BBFE13FC9}" type="slidenum">
              <a:rPr lang="en-GB" smtClean="0"/>
              <a:pPr/>
              <a:t>‹Nr.›</a:t>
            </a:fld>
            <a:endParaRPr lang="en-GB"/>
          </a:p>
        </p:txBody>
      </p:sp>
    </p:spTree>
    <p:extLst>
      <p:ext uri="{BB962C8B-B14F-4D97-AF65-F5344CB8AC3E}">
        <p14:creationId xmlns:p14="http://schemas.microsoft.com/office/powerpoint/2010/main" val="333543306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5332" y="1441526"/>
            <a:ext cx="10515600" cy="537882"/>
          </a:xfrm>
        </p:spPr>
        <p:txBody>
          <a:bodyPr anchor="b">
            <a:noAutofit/>
          </a:bodyPr>
          <a:lstStyle>
            <a:lvl1pPr>
              <a:defRPr sz="3000" b="1"/>
            </a:lvl1pPr>
          </a:lstStyle>
          <a:p>
            <a:r>
              <a:rPr lang="en-US" dirty="0" smtClean="0"/>
              <a:t>Click to edit Master title style</a:t>
            </a:r>
            <a:endParaRPr lang="en-GB" dirty="0"/>
          </a:p>
        </p:txBody>
      </p:sp>
      <p:sp>
        <p:nvSpPr>
          <p:cNvPr id="3" name="Text Placeholder 2"/>
          <p:cNvSpPr>
            <a:spLocks noGrp="1"/>
          </p:cNvSpPr>
          <p:nvPr>
            <p:ph type="body" idx="1"/>
          </p:nvPr>
        </p:nvSpPr>
        <p:spPr>
          <a:xfrm>
            <a:off x="455332" y="2136720"/>
            <a:ext cx="10515600" cy="1500187"/>
          </a:xfrm>
        </p:spPr>
        <p:txBody>
          <a:bodyPr/>
          <a:lstStyle>
            <a:lvl1pPr marL="0" indent="0">
              <a:buNone/>
              <a:defRPr sz="2400">
                <a:solidFill>
                  <a:schemeClr val="tx1">
                    <a:tint val="75000"/>
                  </a:schemeClr>
                </a:solidFill>
                <a:latin typeface="+mn-lt"/>
                <a:cs typeface="Times New Roman" panose="02020603050405020304" pitchFamily="18"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smtClean="0"/>
              <a:t>Click to edit Master text styles</a:t>
            </a:r>
          </a:p>
        </p:txBody>
      </p:sp>
      <p:sp>
        <p:nvSpPr>
          <p:cNvPr id="4" name="Date Placeholder 3"/>
          <p:cNvSpPr>
            <a:spLocks noGrp="1"/>
          </p:cNvSpPr>
          <p:nvPr>
            <p:ph type="dt" sz="half" idx="10"/>
          </p:nvPr>
        </p:nvSpPr>
        <p:spPr/>
        <p:txBody>
          <a:bodyPr/>
          <a:lstStyle/>
          <a:p>
            <a:fld id="{369A8C9F-9546-440D-8333-B23F00558C20}" type="datetimeFigureOut">
              <a:rPr lang="en-GB" smtClean="0"/>
              <a:pPr/>
              <a:t>05/03/2015</a:t>
            </a:fld>
            <a:endParaRPr lang="en-GB"/>
          </a:p>
        </p:txBody>
      </p:sp>
      <p:sp>
        <p:nvSpPr>
          <p:cNvPr id="5" name="Footer Placeholder 4"/>
          <p:cNvSpPr>
            <a:spLocks noGrp="1"/>
          </p:cNvSpPr>
          <p:nvPr>
            <p:ph type="ftr" sz="quarter" idx="11"/>
          </p:nvPr>
        </p:nvSpPr>
        <p:spPr>
          <a:xfrm>
            <a:off x="4046407" y="6491455"/>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p:txBody>
          <a:bodyPr/>
          <a:lstStyle/>
          <a:p>
            <a:fld id="{358DAFE8-1C9A-4E30-8B03-C25BBFE13FC9}" type="slidenum">
              <a:rPr lang="en-GB" smtClean="0"/>
              <a:pPr/>
              <a:t>‹Nr.›</a:t>
            </a:fld>
            <a:endParaRPr lang="en-GB"/>
          </a:p>
        </p:txBody>
      </p:sp>
    </p:spTree>
    <p:extLst>
      <p:ext uri="{BB962C8B-B14F-4D97-AF65-F5344CB8AC3E}">
        <p14:creationId xmlns:p14="http://schemas.microsoft.com/office/powerpoint/2010/main" val="26492952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8478" y="1559858"/>
            <a:ext cx="10340470" cy="408791"/>
          </a:xfrm>
        </p:spPr>
        <p:txBody>
          <a:bodyPr>
            <a:normAutofit/>
          </a:bodyPr>
          <a:lstStyle>
            <a:lvl1pPr>
              <a:defRPr sz="3000" b="1"/>
            </a:lvl1pPr>
          </a:lstStyle>
          <a:p>
            <a:r>
              <a:rPr lang="en-US" dirty="0" smtClean="0"/>
              <a:t>Click to edit Master title style</a:t>
            </a:r>
            <a:endParaRPr lang="en-GB" dirty="0"/>
          </a:p>
        </p:txBody>
      </p:sp>
      <p:sp>
        <p:nvSpPr>
          <p:cNvPr id="3" name="Content Placeholder 2"/>
          <p:cNvSpPr>
            <a:spLocks noGrp="1"/>
          </p:cNvSpPr>
          <p:nvPr>
            <p:ph sz="half" idx="1"/>
          </p:nvPr>
        </p:nvSpPr>
        <p:spPr>
          <a:xfrm>
            <a:off x="518478" y="2285346"/>
            <a:ext cx="5181600" cy="4351338"/>
          </a:xfrm>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Content Placeholder 3"/>
          <p:cNvSpPr>
            <a:spLocks noGrp="1"/>
          </p:cNvSpPr>
          <p:nvPr>
            <p:ph sz="half" idx="2"/>
          </p:nvPr>
        </p:nvSpPr>
        <p:spPr>
          <a:xfrm>
            <a:off x="6018325" y="2284637"/>
            <a:ext cx="5181600" cy="4351338"/>
          </a:xfrm>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5" name="Date Placeholder 4"/>
          <p:cNvSpPr>
            <a:spLocks noGrp="1"/>
          </p:cNvSpPr>
          <p:nvPr>
            <p:ph type="dt" sz="half" idx="10"/>
          </p:nvPr>
        </p:nvSpPr>
        <p:spPr/>
        <p:txBody>
          <a:bodyPr/>
          <a:lstStyle/>
          <a:p>
            <a:fld id="{369A8C9F-9546-440D-8333-B23F00558C20}" type="datetimeFigureOut">
              <a:rPr lang="en-GB" smtClean="0"/>
              <a:pPr/>
              <a:t>05/03/2015</a:t>
            </a:fld>
            <a:endParaRPr lang="en-GB"/>
          </a:p>
        </p:txBody>
      </p:sp>
      <p:sp>
        <p:nvSpPr>
          <p:cNvPr id="6" name="Footer Placeholder 5"/>
          <p:cNvSpPr>
            <a:spLocks noGrp="1"/>
          </p:cNvSpPr>
          <p:nvPr>
            <p:ph type="ftr" sz="quarter" idx="11"/>
          </p:nvPr>
        </p:nvSpPr>
        <p:spPr>
          <a:xfrm>
            <a:off x="4046407" y="6491455"/>
            <a:ext cx="4114800" cy="365125"/>
          </a:xfrm>
          <a:prstGeom prst="rect">
            <a:avLst/>
          </a:prstGeom>
        </p:spPr>
        <p:txBody>
          <a:bodyPr/>
          <a:lstStyle/>
          <a:p>
            <a:endParaRPr lang="en-GB"/>
          </a:p>
        </p:txBody>
      </p:sp>
      <p:sp>
        <p:nvSpPr>
          <p:cNvPr id="7" name="Slide Number Placeholder 6"/>
          <p:cNvSpPr>
            <a:spLocks noGrp="1"/>
          </p:cNvSpPr>
          <p:nvPr>
            <p:ph type="sldNum" sz="quarter" idx="12"/>
          </p:nvPr>
        </p:nvSpPr>
        <p:spPr/>
        <p:txBody>
          <a:bodyPr/>
          <a:lstStyle/>
          <a:p>
            <a:fld id="{358DAFE8-1C9A-4E30-8B03-C25BBFE13FC9}" type="slidenum">
              <a:rPr lang="en-GB" smtClean="0"/>
              <a:pPr/>
              <a:t>‹Nr.›</a:t>
            </a:fld>
            <a:endParaRPr lang="en-GB"/>
          </a:p>
        </p:txBody>
      </p:sp>
    </p:spTree>
    <p:extLst>
      <p:ext uri="{BB962C8B-B14F-4D97-AF65-F5344CB8AC3E}">
        <p14:creationId xmlns:p14="http://schemas.microsoft.com/office/powerpoint/2010/main" val="373407258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7653" y="1455051"/>
            <a:ext cx="10515600" cy="529151"/>
          </a:xfrm>
        </p:spPr>
        <p:txBody>
          <a:bodyPr>
            <a:normAutofit/>
          </a:bodyPr>
          <a:lstStyle>
            <a:lvl1pPr>
              <a:defRPr sz="3000" b="1"/>
            </a:lvl1pPr>
          </a:lstStyle>
          <a:p>
            <a:r>
              <a:rPr lang="en-US" dirty="0" smtClean="0"/>
              <a:t>Click to edit Master title style</a:t>
            </a:r>
            <a:endParaRPr lang="en-GB" dirty="0"/>
          </a:p>
        </p:txBody>
      </p:sp>
      <p:sp>
        <p:nvSpPr>
          <p:cNvPr id="3" name="Text Placeholder 2"/>
          <p:cNvSpPr>
            <a:spLocks noGrp="1"/>
          </p:cNvSpPr>
          <p:nvPr>
            <p:ph type="body" idx="1"/>
          </p:nvPr>
        </p:nvSpPr>
        <p:spPr>
          <a:xfrm>
            <a:off x="507653" y="1841584"/>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507654" y="2655971"/>
            <a:ext cx="5157787" cy="3684588"/>
          </a:xfrm>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5" name="Text Placeholder 4"/>
          <p:cNvSpPr>
            <a:spLocks noGrp="1"/>
          </p:cNvSpPr>
          <p:nvPr>
            <p:ph type="body" sz="quarter" idx="3"/>
          </p:nvPr>
        </p:nvSpPr>
        <p:spPr>
          <a:xfrm>
            <a:off x="5997575" y="1841584"/>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997575" y="2655971"/>
            <a:ext cx="5183188" cy="3684588"/>
          </a:xfrm>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7" name="Date Placeholder 6"/>
          <p:cNvSpPr>
            <a:spLocks noGrp="1"/>
          </p:cNvSpPr>
          <p:nvPr>
            <p:ph type="dt" sz="half" idx="10"/>
          </p:nvPr>
        </p:nvSpPr>
        <p:spPr/>
        <p:txBody>
          <a:bodyPr/>
          <a:lstStyle/>
          <a:p>
            <a:fld id="{369A8C9F-9546-440D-8333-B23F00558C20}" type="datetimeFigureOut">
              <a:rPr lang="en-GB" smtClean="0"/>
              <a:pPr/>
              <a:t>05/03/2015</a:t>
            </a:fld>
            <a:endParaRPr lang="en-GB"/>
          </a:p>
        </p:txBody>
      </p:sp>
      <p:sp>
        <p:nvSpPr>
          <p:cNvPr id="8" name="Footer Placeholder 7"/>
          <p:cNvSpPr>
            <a:spLocks noGrp="1"/>
          </p:cNvSpPr>
          <p:nvPr>
            <p:ph type="ftr" sz="quarter" idx="11"/>
          </p:nvPr>
        </p:nvSpPr>
        <p:spPr>
          <a:xfrm>
            <a:off x="4046407" y="6491455"/>
            <a:ext cx="4114800" cy="365125"/>
          </a:xfrm>
          <a:prstGeom prst="rect">
            <a:avLst/>
          </a:prstGeom>
        </p:spPr>
        <p:txBody>
          <a:bodyPr/>
          <a:lstStyle/>
          <a:p>
            <a:endParaRPr lang="en-GB"/>
          </a:p>
        </p:txBody>
      </p:sp>
      <p:sp>
        <p:nvSpPr>
          <p:cNvPr id="9" name="Slide Number Placeholder 8"/>
          <p:cNvSpPr>
            <a:spLocks noGrp="1"/>
          </p:cNvSpPr>
          <p:nvPr>
            <p:ph type="sldNum" sz="quarter" idx="12"/>
          </p:nvPr>
        </p:nvSpPr>
        <p:spPr/>
        <p:txBody>
          <a:bodyPr/>
          <a:lstStyle/>
          <a:p>
            <a:fld id="{358DAFE8-1C9A-4E30-8B03-C25BBFE13FC9}" type="slidenum">
              <a:rPr lang="en-GB" smtClean="0"/>
              <a:pPr/>
              <a:t>‹Nr.›</a:t>
            </a:fld>
            <a:endParaRPr lang="en-GB"/>
          </a:p>
        </p:txBody>
      </p:sp>
    </p:spTree>
    <p:extLst>
      <p:ext uri="{BB962C8B-B14F-4D97-AF65-F5344CB8AC3E}">
        <p14:creationId xmlns:p14="http://schemas.microsoft.com/office/powerpoint/2010/main" val="51424823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000" b="1"/>
            </a:lvl1pPr>
          </a:lstStyle>
          <a:p>
            <a:r>
              <a:rPr lang="en-US" dirty="0" smtClean="0"/>
              <a:t>Click to edit Master title style</a:t>
            </a:r>
            <a:endParaRPr lang="en-GB" dirty="0"/>
          </a:p>
        </p:txBody>
      </p:sp>
      <p:sp>
        <p:nvSpPr>
          <p:cNvPr id="3" name="Date Placeholder 2"/>
          <p:cNvSpPr>
            <a:spLocks noGrp="1"/>
          </p:cNvSpPr>
          <p:nvPr>
            <p:ph type="dt" sz="half" idx="10"/>
          </p:nvPr>
        </p:nvSpPr>
        <p:spPr/>
        <p:txBody>
          <a:bodyPr/>
          <a:lstStyle/>
          <a:p>
            <a:fld id="{369A8C9F-9546-440D-8333-B23F00558C20}" type="datetimeFigureOut">
              <a:rPr lang="en-GB" smtClean="0"/>
              <a:pPr/>
              <a:t>05/03/2015</a:t>
            </a:fld>
            <a:endParaRPr lang="en-GB"/>
          </a:p>
        </p:txBody>
      </p:sp>
      <p:sp>
        <p:nvSpPr>
          <p:cNvPr id="4" name="Footer Placeholder 3"/>
          <p:cNvSpPr>
            <a:spLocks noGrp="1"/>
          </p:cNvSpPr>
          <p:nvPr>
            <p:ph type="ftr" sz="quarter" idx="11"/>
          </p:nvPr>
        </p:nvSpPr>
        <p:spPr>
          <a:xfrm>
            <a:off x="4046407" y="6491455"/>
            <a:ext cx="4114800" cy="365125"/>
          </a:xfrm>
          <a:prstGeom prst="rect">
            <a:avLst/>
          </a:prstGeom>
        </p:spPr>
        <p:txBody>
          <a:bodyPr/>
          <a:lstStyle/>
          <a:p>
            <a:endParaRPr lang="en-GB"/>
          </a:p>
        </p:txBody>
      </p:sp>
      <p:sp>
        <p:nvSpPr>
          <p:cNvPr id="5" name="Slide Number Placeholder 4"/>
          <p:cNvSpPr>
            <a:spLocks noGrp="1"/>
          </p:cNvSpPr>
          <p:nvPr>
            <p:ph type="sldNum" sz="quarter" idx="12"/>
          </p:nvPr>
        </p:nvSpPr>
        <p:spPr/>
        <p:txBody>
          <a:bodyPr/>
          <a:lstStyle/>
          <a:p>
            <a:fld id="{358DAFE8-1C9A-4E30-8B03-C25BBFE13FC9}" type="slidenum">
              <a:rPr lang="en-GB" smtClean="0"/>
              <a:pPr/>
              <a:t>‹Nr.›</a:t>
            </a:fld>
            <a:endParaRPr lang="en-GB"/>
          </a:p>
        </p:txBody>
      </p:sp>
    </p:spTree>
    <p:extLst>
      <p:ext uri="{BB962C8B-B14F-4D97-AF65-F5344CB8AC3E}">
        <p14:creationId xmlns:p14="http://schemas.microsoft.com/office/powerpoint/2010/main" val="314513664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69A8C9F-9546-440D-8333-B23F00558C20}" type="datetimeFigureOut">
              <a:rPr lang="en-GB" smtClean="0"/>
              <a:pPr/>
              <a:t>05/03/2015</a:t>
            </a:fld>
            <a:endParaRPr lang="en-GB"/>
          </a:p>
        </p:txBody>
      </p:sp>
      <p:sp>
        <p:nvSpPr>
          <p:cNvPr id="3" name="Footer Placeholder 2"/>
          <p:cNvSpPr>
            <a:spLocks noGrp="1"/>
          </p:cNvSpPr>
          <p:nvPr>
            <p:ph type="ftr" sz="quarter" idx="11"/>
          </p:nvPr>
        </p:nvSpPr>
        <p:spPr>
          <a:xfrm>
            <a:off x="4046407" y="6491455"/>
            <a:ext cx="4114800" cy="365125"/>
          </a:xfrm>
          <a:prstGeom prst="rect">
            <a:avLst/>
          </a:prstGeom>
        </p:spPr>
        <p:txBody>
          <a:bodyPr/>
          <a:lstStyle/>
          <a:p>
            <a:endParaRPr lang="en-GB"/>
          </a:p>
        </p:txBody>
      </p:sp>
      <p:sp>
        <p:nvSpPr>
          <p:cNvPr id="4" name="Slide Number Placeholder 3"/>
          <p:cNvSpPr>
            <a:spLocks noGrp="1"/>
          </p:cNvSpPr>
          <p:nvPr>
            <p:ph type="sldNum" sz="quarter" idx="12"/>
          </p:nvPr>
        </p:nvSpPr>
        <p:spPr/>
        <p:txBody>
          <a:bodyPr/>
          <a:lstStyle/>
          <a:p>
            <a:fld id="{358DAFE8-1C9A-4E30-8B03-C25BBFE13FC9}" type="slidenum">
              <a:rPr lang="en-GB" smtClean="0"/>
              <a:pPr/>
              <a:t>‹Nr.›</a:t>
            </a:fld>
            <a:endParaRPr lang="en-GB"/>
          </a:p>
        </p:txBody>
      </p:sp>
    </p:spTree>
    <p:extLst>
      <p:ext uri="{BB962C8B-B14F-4D97-AF65-F5344CB8AC3E}">
        <p14:creationId xmlns:p14="http://schemas.microsoft.com/office/powerpoint/2010/main" val="126181672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6300" y="759890"/>
            <a:ext cx="9788768" cy="1223065"/>
          </a:xfrm>
        </p:spPr>
        <p:txBody>
          <a:bodyPr anchor="b">
            <a:normAutofit/>
          </a:bodyPr>
          <a:lstStyle>
            <a:lvl1pPr>
              <a:defRPr sz="3000" b="1"/>
            </a:lvl1pPr>
          </a:lstStyle>
          <a:p>
            <a:r>
              <a:rPr lang="en-US" dirty="0" smtClean="0"/>
              <a:t>Click to edit Master title style</a:t>
            </a:r>
            <a:endParaRPr lang="en-GB" dirty="0"/>
          </a:p>
        </p:txBody>
      </p:sp>
      <p:sp>
        <p:nvSpPr>
          <p:cNvPr id="3" name="Content Placeholder 2"/>
          <p:cNvSpPr>
            <a:spLocks noGrp="1"/>
          </p:cNvSpPr>
          <p:nvPr>
            <p:ph idx="1"/>
          </p:nvPr>
        </p:nvSpPr>
        <p:spPr>
          <a:xfrm>
            <a:off x="472571" y="2084705"/>
            <a:ext cx="6172200" cy="4873625"/>
          </a:xfrm>
        </p:spPr>
        <p:txBody>
          <a:bodyPr/>
          <a:lstStyle>
            <a:lvl1pPr>
              <a:defRPr sz="3200">
                <a:latin typeface="+mn-lt"/>
                <a:cs typeface="Times New Roman" panose="02020603050405020304" pitchFamily="18" charset="0"/>
              </a:defRPr>
            </a:lvl1pPr>
            <a:lvl2pPr>
              <a:defRPr sz="2800">
                <a:latin typeface="+mn-lt"/>
                <a:cs typeface="Times New Roman" panose="02020603050405020304" pitchFamily="18" charset="0"/>
              </a:defRPr>
            </a:lvl2pPr>
            <a:lvl3pPr>
              <a:defRPr sz="2400">
                <a:latin typeface="+mn-lt"/>
                <a:cs typeface="Times New Roman" panose="02020603050405020304" pitchFamily="18" charset="0"/>
              </a:defRPr>
            </a:lvl3pPr>
            <a:lvl4pPr>
              <a:defRPr sz="2000">
                <a:latin typeface="+mn-lt"/>
                <a:cs typeface="Times New Roman" panose="02020603050405020304" pitchFamily="18" charset="0"/>
              </a:defRPr>
            </a:lvl4pPr>
            <a:lvl5pPr>
              <a:defRPr sz="2000">
                <a:latin typeface="+mn-lt"/>
                <a:cs typeface="Times New Roman" panose="02020603050405020304" pitchFamily="18" charset="0"/>
              </a:defRPr>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5" name="Date Placeholder 4"/>
          <p:cNvSpPr>
            <a:spLocks noGrp="1"/>
          </p:cNvSpPr>
          <p:nvPr>
            <p:ph type="dt" sz="half" idx="10"/>
          </p:nvPr>
        </p:nvSpPr>
        <p:spPr/>
        <p:txBody>
          <a:bodyPr/>
          <a:lstStyle/>
          <a:p>
            <a:fld id="{369A8C9F-9546-440D-8333-B23F00558C20}" type="datetimeFigureOut">
              <a:rPr lang="en-GB" smtClean="0"/>
              <a:pPr/>
              <a:t>05/03/2015</a:t>
            </a:fld>
            <a:endParaRPr lang="en-GB"/>
          </a:p>
        </p:txBody>
      </p:sp>
      <p:sp>
        <p:nvSpPr>
          <p:cNvPr id="6" name="Footer Placeholder 5"/>
          <p:cNvSpPr>
            <a:spLocks noGrp="1"/>
          </p:cNvSpPr>
          <p:nvPr>
            <p:ph type="ftr" sz="quarter" idx="11"/>
          </p:nvPr>
        </p:nvSpPr>
        <p:spPr>
          <a:xfrm>
            <a:off x="4046407" y="6491455"/>
            <a:ext cx="4114800" cy="365125"/>
          </a:xfrm>
          <a:prstGeom prst="rect">
            <a:avLst/>
          </a:prstGeom>
        </p:spPr>
        <p:txBody>
          <a:bodyPr/>
          <a:lstStyle/>
          <a:p>
            <a:endParaRPr lang="en-GB"/>
          </a:p>
        </p:txBody>
      </p:sp>
      <p:sp>
        <p:nvSpPr>
          <p:cNvPr id="7" name="Slide Number Placeholder 6"/>
          <p:cNvSpPr>
            <a:spLocks noGrp="1"/>
          </p:cNvSpPr>
          <p:nvPr>
            <p:ph type="sldNum" sz="quarter" idx="12"/>
          </p:nvPr>
        </p:nvSpPr>
        <p:spPr/>
        <p:txBody>
          <a:bodyPr/>
          <a:lstStyle/>
          <a:p>
            <a:fld id="{358DAFE8-1C9A-4E30-8B03-C25BBFE13FC9}" type="slidenum">
              <a:rPr lang="en-GB" smtClean="0"/>
              <a:pPr/>
              <a:t>‹Nr.›</a:t>
            </a:fld>
            <a:endParaRPr lang="en-GB"/>
          </a:p>
        </p:txBody>
      </p:sp>
    </p:spTree>
    <p:extLst>
      <p:ext uri="{BB962C8B-B14F-4D97-AF65-F5344CB8AC3E}">
        <p14:creationId xmlns:p14="http://schemas.microsoft.com/office/powerpoint/2010/main" val="138834261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3348" y="1105013"/>
            <a:ext cx="10515600" cy="1325563"/>
          </a:xfrm>
          <a:prstGeom prst="rect">
            <a:avLst/>
          </a:prstGeom>
        </p:spPr>
        <p:txBody>
          <a:bodyPr vert="horz" lIns="91440" tIns="45720" rIns="91440" bIns="45720" rtlCol="0" anchor="ctr">
            <a:normAutofit/>
          </a:bodyPr>
          <a:lstStyle/>
          <a:p>
            <a:r>
              <a:rPr lang="en-US" dirty="0" smtClean="0"/>
              <a:t>Click to edit Master title style</a:t>
            </a:r>
            <a:endParaRPr lang="en-GB" dirty="0"/>
          </a:p>
        </p:txBody>
      </p:sp>
      <p:sp>
        <p:nvSpPr>
          <p:cNvPr id="3" name="Text Placeholder 2"/>
          <p:cNvSpPr>
            <a:spLocks noGrp="1"/>
          </p:cNvSpPr>
          <p:nvPr>
            <p:ph type="body" idx="1"/>
          </p:nvPr>
        </p:nvSpPr>
        <p:spPr>
          <a:xfrm>
            <a:off x="343348" y="2220517"/>
            <a:ext cx="11505304" cy="369144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Date Placeholder 3"/>
          <p:cNvSpPr>
            <a:spLocks noGrp="1"/>
          </p:cNvSpPr>
          <p:nvPr>
            <p:ph type="dt" sz="half" idx="2"/>
          </p:nvPr>
        </p:nvSpPr>
        <p:spPr>
          <a:xfrm>
            <a:off x="343348" y="6491456"/>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9A8C9F-9546-440D-8333-B23F00558C20}" type="datetimeFigureOut">
              <a:rPr lang="en-GB" smtClean="0"/>
              <a:pPr/>
              <a:t>05/03/2015</a:t>
            </a:fld>
            <a:endParaRPr lang="en-GB" dirty="0"/>
          </a:p>
        </p:txBody>
      </p:sp>
      <p:sp>
        <p:nvSpPr>
          <p:cNvPr id="6" name="Slide Number Placeholder 5"/>
          <p:cNvSpPr>
            <a:spLocks noGrp="1"/>
          </p:cNvSpPr>
          <p:nvPr>
            <p:ph type="sldNum" sz="quarter" idx="4"/>
          </p:nvPr>
        </p:nvSpPr>
        <p:spPr>
          <a:xfrm>
            <a:off x="9105452" y="649287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8DAFE8-1C9A-4E30-8B03-C25BBFE13FC9}" type="slidenum">
              <a:rPr lang="en-GB" smtClean="0"/>
              <a:pPr/>
              <a:t>‹Nr.›</a:t>
            </a:fld>
            <a:endParaRPr lang="en-GB"/>
          </a:p>
        </p:txBody>
      </p:sp>
      <p:cxnSp>
        <p:nvCxnSpPr>
          <p:cNvPr id="10" name="Straight Connector 9"/>
          <p:cNvCxnSpPr/>
          <p:nvPr userDrawn="1"/>
        </p:nvCxnSpPr>
        <p:spPr>
          <a:xfrm>
            <a:off x="451821" y="1990165"/>
            <a:ext cx="11740179"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2" name="Picture 11"/>
          <p:cNvPicPr>
            <a:picLocks noChangeAspect="1"/>
          </p:cNvPicPr>
          <p:nvPr userDrawn="1"/>
        </p:nvPicPr>
        <p:blipFill rotWithShape="1">
          <a:blip r:embed="rId10" cstate="print">
            <a:extLst>
              <a:ext uri="{28A0092B-C50C-407E-A947-70E740481C1C}">
                <a14:useLocalDpi xmlns:a14="http://schemas.microsoft.com/office/drawing/2010/main" val="0"/>
              </a:ext>
            </a:extLst>
          </a:blip>
          <a:srcRect t="31820" b="39228"/>
          <a:stretch/>
        </p:blipFill>
        <p:spPr>
          <a:xfrm>
            <a:off x="4519" y="-29029"/>
            <a:ext cx="12187481" cy="1438279"/>
          </a:xfrm>
          <a:prstGeom prst="rect">
            <a:avLst/>
          </a:prstGeom>
        </p:spPr>
      </p:pic>
    </p:spTree>
    <p:extLst>
      <p:ext uri="{BB962C8B-B14F-4D97-AF65-F5344CB8AC3E}">
        <p14:creationId xmlns:p14="http://schemas.microsoft.com/office/powerpoint/2010/main" val="25633070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iming>
    <p:tnLst>
      <p:par>
        <p:cTn id="1" dur="indefinite" restart="never" nodeType="tmRoot"/>
      </p:par>
    </p:tnLst>
  </p:timing>
  <p:txStyles>
    <p:titleStyle>
      <a:lvl1pPr algn="l" defTabSz="914400" rtl="0" eaLnBrk="1" latinLnBrk="0" hangingPunct="1">
        <a:lnSpc>
          <a:spcPct val="90000"/>
        </a:lnSpc>
        <a:spcBef>
          <a:spcPct val="0"/>
        </a:spcBef>
        <a:buNone/>
        <a:defRPr sz="3000" b="1" kern="1200">
          <a:solidFill>
            <a:schemeClr val="tx2"/>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forests@giz.de"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hyperlink" Target="http://www.euflegt.efi.int/vpa-countries"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62607" y="1245477"/>
            <a:ext cx="10496341" cy="1019260"/>
          </a:xfrm>
        </p:spPr>
        <p:txBody>
          <a:bodyPr>
            <a:normAutofit/>
          </a:bodyPr>
          <a:lstStyle/>
          <a:p>
            <a:r>
              <a:rPr lang="th-TH" sz="3200" dirty="0" smtClean="0">
                <a:latin typeface="TH SarabunPSK" pitchFamily="34" charset="-34"/>
                <a:cs typeface="TH SarabunPSK" pitchFamily="34" charset="-34"/>
              </a:rPr>
              <a:t>สิ่งสำคัญ</a:t>
            </a:r>
            <a:r>
              <a:rPr lang="en-US" sz="3200" dirty="0" smtClean="0">
                <a:latin typeface="TH SarabunPSK" pitchFamily="34" charset="-34"/>
                <a:cs typeface="TH SarabunPSK" pitchFamily="34" charset="-34"/>
              </a:rPr>
              <a:t>: </a:t>
            </a:r>
            <a:r>
              <a:rPr lang="th-TH" sz="3200" dirty="0" smtClean="0">
                <a:latin typeface="TH SarabunPSK" pitchFamily="34" charset="-34"/>
                <a:cs typeface="TH SarabunPSK" pitchFamily="34" charset="-34"/>
              </a:rPr>
              <a:t>โปรดอ่าน คำเตือนทางกฎหมาย</a:t>
            </a:r>
            <a:r>
              <a:rPr lang="en-US" sz="3200" dirty="0" smtClean="0">
                <a:latin typeface="TH SarabunPSK" pitchFamily="34" charset="-34"/>
                <a:cs typeface="TH SarabunPSK" pitchFamily="34" charset="-34"/>
              </a:rPr>
              <a:t> </a:t>
            </a:r>
            <a:endParaRPr lang="en-US" sz="3200" dirty="0">
              <a:latin typeface="TH SarabunPSK" pitchFamily="34" charset="-34"/>
              <a:cs typeface="TH SarabunPSK" pitchFamily="34" charset="-34"/>
            </a:endParaRPr>
          </a:p>
        </p:txBody>
      </p:sp>
      <p:sp>
        <p:nvSpPr>
          <p:cNvPr id="3" name="Inhaltsplatzhalter 2"/>
          <p:cNvSpPr>
            <a:spLocks noGrp="1"/>
          </p:cNvSpPr>
          <p:nvPr>
            <p:ph idx="1"/>
          </p:nvPr>
        </p:nvSpPr>
        <p:spPr>
          <a:xfrm>
            <a:off x="220717" y="2222938"/>
            <a:ext cx="11971282" cy="4475574"/>
          </a:xfrm>
        </p:spPr>
        <p:txBody>
          <a:bodyPr>
            <a:normAutofit/>
          </a:bodyPr>
          <a:lstStyle/>
          <a:p>
            <a:r>
              <a:rPr lang="th-TH" sz="2000" dirty="0" smtClean="0">
                <a:cs typeface="TH SarabunPSK" pitchFamily="34" charset="-34"/>
              </a:rPr>
              <a:t>สื่อวัสดุสำหรับการฝึกอบรมนี้ได้รับการพัฒนาโดยโครงการความริเริ่มด้านการสนับสนุนป่าไม้</a:t>
            </a:r>
            <a:r>
              <a:rPr lang="de-DE" sz="2000" dirty="0" smtClean="0">
                <a:cs typeface="TH SarabunPSK" pitchFamily="34" charset="-34"/>
              </a:rPr>
              <a:t> </a:t>
            </a:r>
            <a:r>
              <a:rPr lang="th-TH" sz="2000" dirty="0" smtClean="0">
                <a:cs typeface="TH SarabunPSK" pitchFamily="34" charset="-34"/>
              </a:rPr>
              <a:t>(</a:t>
            </a:r>
            <a:r>
              <a:rPr lang="en-US" sz="2000" dirty="0" err="1" smtClean="0">
                <a:cs typeface="TH SarabunPSK" pitchFamily="34" charset="-34"/>
              </a:rPr>
              <a:t>Proforest</a:t>
            </a:r>
            <a:r>
              <a:rPr lang="en-US" sz="2000" dirty="0" smtClean="0">
                <a:cs typeface="TH SarabunPSK" pitchFamily="34" charset="-34"/>
              </a:rPr>
              <a:t> Initiative) </a:t>
            </a:r>
            <a:r>
              <a:rPr lang="th-TH" sz="2000" dirty="0" smtClean="0">
                <a:cs typeface="TH SarabunPSK" pitchFamily="34" charset="-34"/>
              </a:rPr>
              <a:t>และดำเนินการโดย </a:t>
            </a:r>
            <a:r>
              <a:rPr lang="en-US" sz="2000" dirty="0" smtClean="0">
                <a:cs typeface="TH SarabunPSK" pitchFamily="34" charset="-34"/>
              </a:rPr>
              <a:t>GIZ </a:t>
            </a:r>
            <a:r>
              <a:rPr lang="th-TH" sz="2000" dirty="0" smtClean="0">
                <a:cs typeface="TH SarabunPSK" pitchFamily="34" charset="-34"/>
              </a:rPr>
              <a:t>โดยได้รับการสนับสนุนทางการเงินจากกระทรวงสหพันธ์เยอรมันด้านความร่วมมือทางเศรษฐกิจและการพัฒนา (</a:t>
            </a:r>
            <a:r>
              <a:rPr lang="en-US" sz="2000" dirty="0" smtClean="0">
                <a:cs typeface="TH SarabunPSK" pitchFamily="34" charset="-34"/>
              </a:rPr>
              <a:t>German Federal Ministry for Economic Cooperation and Development: BMZ)</a:t>
            </a:r>
          </a:p>
          <a:p>
            <a:r>
              <a:rPr lang="th-TH" sz="2000" dirty="0" smtClean="0">
                <a:cs typeface="TH SarabunPSK" pitchFamily="34" charset="-34"/>
              </a:rPr>
              <a:t>อนุญาตให้นำเนื้อหาทั้งหมด หรือบางส่วนในสื่อวัสดุสำหรับการฝึกอบรมนี้มาใช้เพื่อประโยชน์ที่มิใช่การค้าพาณิชย์ โดยสามารถดัดแปลงสื่อวัสดุได้ตามความต้องการของท่าน ตราบเท่าที่ไม่มีการบิดเบือน หรือแปลความหมายของสารและเนื้อหาหลักแบบผิดๆ</a:t>
            </a:r>
          </a:p>
        </p:txBody>
      </p:sp>
      <p:sp>
        <p:nvSpPr>
          <p:cNvPr id="5" name="Inhaltsplatzhalter 2"/>
          <p:cNvSpPr txBox="1">
            <a:spLocks/>
          </p:cNvSpPr>
          <p:nvPr/>
        </p:nvSpPr>
        <p:spPr>
          <a:xfrm>
            <a:off x="204952" y="4146331"/>
            <a:ext cx="8466082" cy="256147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Times New Roman" panose="02020603050405020304" pitchFamily="18"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Times New Roman" panose="02020603050405020304" pitchFamily="18"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Times New Roman" panose="02020603050405020304" pitchFamily="18"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Times New Roman" panose="02020603050405020304" pitchFamily="18"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Times New Roman" panose="02020603050405020304" pitchFamily="18"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th-TH" sz="2000" dirty="0" smtClean="0">
                <a:cs typeface="TH SarabunPSK" pitchFamily="34" charset="-34"/>
              </a:rPr>
              <a:t>ข้อผิดพลาดทั้งในลักษณะข้อตกหล่น ความไม่ถูกต้อง หรือทัศนะที่แสดงไว้ในเอกสารฉบับนี้ถือเป็นความรับผิดชอบของผู้จัด โดยไม่จำเป็นต้องเป็นการนำเสนอทัศนะของ </a:t>
            </a:r>
            <a:r>
              <a:rPr lang="en-US" sz="2000" dirty="0" smtClean="0">
                <a:cs typeface="TH SarabunPSK" pitchFamily="34" charset="-34"/>
              </a:rPr>
              <a:t>BMZ </a:t>
            </a:r>
            <a:r>
              <a:rPr lang="th-TH" sz="2000" dirty="0" smtClean="0">
                <a:cs typeface="TH SarabunPSK" pitchFamily="34" charset="-34"/>
              </a:rPr>
              <a:t>หรือ </a:t>
            </a:r>
            <a:r>
              <a:rPr lang="en-US" sz="2000" dirty="0" smtClean="0">
                <a:cs typeface="TH SarabunPSK" pitchFamily="34" charset="-34"/>
              </a:rPr>
              <a:t>GIZ </a:t>
            </a:r>
            <a:r>
              <a:rPr lang="th-TH" sz="2000" dirty="0" smtClean="0">
                <a:cs typeface="TH SarabunPSK" pitchFamily="34" charset="-34"/>
              </a:rPr>
              <a:t>แต่อย่างใด</a:t>
            </a:r>
            <a:endParaRPr lang="en-US" sz="2000" dirty="0" smtClean="0">
              <a:cs typeface="TH SarabunPSK" pitchFamily="34" charset="-34"/>
            </a:endParaRPr>
          </a:p>
          <a:p>
            <a:r>
              <a:rPr lang="th-TH" sz="2000" dirty="0" smtClean="0">
                <a:cs typeface="TH SarabunPSK" pitchFamily="34" charset="-34"/>
              </a:rPr>
              <a:t>สไลด์นี้เป็นการแจ้งวัตถุประสงค์ของข้อมูล ในการฝึกอบรมสามารถลบสไลด์หน้านี้ออกได้</a:t>
            </a:r>
            <a:endParaRPr lang="en-US" sz="2000" dirty="0" smtClean="0">
              <a:cs typeface="TH SarabunPSK" pitchFamily="34" charset="-34"/>
            </a:endParaRPr>
          </a:p>
          <a:p>
            <a:r>
              <a:rPr lang="th-TH" sz="2000" dirty="0" smtClean="0">
                <a:cs typeface="TH SarabunPSK" pitchFamily="34" charset="-34"/>
              </a:rPr>
              <a:t>หากท่านตัดสินใจที่จะใช้การฝึกอบรมชุดนี้ หากเป็นไปได้ ขอความกรุณาแจ้งให้เราได้ ทราบทางอีเมล์ </a:t>
            </a:r>
            <a:r>
              <a:rPr lang="en-US" sz="2000" dirty="0" smtClean="0">
                <a:cs typeface="TH SarabunPSK" pitchFamily="34" charset="-34"/>
                <a:hlinkClick r:id="rId3"/>
              </a:rPr>
              <a:t>forests@giz.de</a:t>
            </a:r>
            <a:r>
              <a:rPr lang="en-US" sz="2000" dirty="0" smtClean="0">
                <a:cs typeface="TH SarabunPSK" pitchFamily="34" charset="-34"/>
              </a:rPr>
              <a:t> </a:t>
            </a:r>
            <a:r>
              <a:rPr lang="th-TH" sz="2000" dirty="0" smtClean="0">
                <a:cs typeface="TH SarabunPSK" pitchFamily="34" charset="-34"/>
              </a:rPr>
              <a:t>จักขอบคุณยิ่ง</a:t>
            </a:r>
            <a:r>
              <a:rPr lang="en-US" sz="2000" dirty="0" smtClean="0">
                <a:cs typeface="TH SarabunPSK" pitchFamily="34" charset="-34"/>
              </a:rPr>
              <a:t> </a:t>
            </a:r>
          </a:p>
        </p:txBody>
      </p:sp>
      <p:pic>
        <p:nvPicPr>
          <p:cNvPr id="6"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973879" y="4808018"/>
            <a:ext cx="2981879" cy="16619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9042768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6572" y="1166647"/>
            <a:ext cx="8229600" cy="1060841"/>
          </a:xfrm>
        </p:spPr>
        <p:txBody>
          <a:bodyPr>
            <a:normAutofit/>
          </a:bodyPr>
          <a:lstStyle/>
          <a:p>
            <a:r>
              <a:rPr lang="th-TH" sz="4000" dirty="0" smtClean="0">
                <a:solidFill>
                  <a:srgbClr val="006600"/>
                </a:solidFill>
                <a:latin typeface="TH SarabunPSK" pitchFamily="34" charset="-34"/>
                <a:cs typeface="TH SarabunPSK" pitchFamily="34" charset="-34"/>
              </a:rPr>
              <a:t>การปฏิบัติตามระเบียบ ข้อบังคับ</a:t>
            </a:r>
            <a:endParaRPr lang="en-GB" sz="4000" dirty="0">
              <a:solidFill>
                <a:srgbClr val="006600"/>
              </a:solidFill>
              <a:latin typeface="TH SarabunPSK" pitchFamily="34" charset="-34"/>
              <a:cs typeface="TH SarabunPSK" pitchFamily="34" charset="-34"/>
            </a:endParaRPr>
          </a:p>
        </p:txBody>
      </p:sp>
      <p:sp>
        <p:nvSpPr>
          <p:cNvPr id="3" name="Content Placeholder 2"/>
          <p:cNvSpPr>
            <a:spLocks noGrp="1"/>
          </p:cNvSpPr>
          <p:nvPr>
            <p:ph idx="1"/>
          </p:nvPr>
        </p:nvSpPr>
        <p:spPr>
          <a:xfrm>
            <a:off x="424543" y="2159875"/>
            <a:ext cx="11541034" cy="4572713"/>
          </a:xfrm>
        </p:spPr>
        <p:txBody>
          <a:bodyPr>
            <a:noAutofit/>
          </a:bodyPr>
          <a:lstStyle/>
          <a:p>
            <a:pPr>
              <a:lnSpc>
                <a:spcPct val="100000"/>
              </a:lnSpc>
            </a:pPr>
            <a:r>
              <a:rPr lang="th-TH" sz="3000" dirty="0" smtClean="0">
                <a:latin typeface="TH SarabunPSK" pitchFamily="34" charset="-34"/>
                <a:cs typeface="TH SarabunPSK" pitchFamily="34" charset="-34"/>
              </a:rPr>
              <a:t>กฎหมายควบคุมการค้าไม้ของสหภาพยุโรป (</a:t>
            </a:r>
            <a:r>
              <a:rPr lang="en-GB" sz="3000" dirty="0" smtClean="0">
                <a:latin typeface="TH SarabunPSK" pitchFamily="34" charset="-34"/>
                <a:cs typeface="TH SarabunPSK" pitchFamily="34" charset="-34"/>
              </a:rPr>
              <a:t>EU Timber Regulation</a:t>
            </a:r>
            <a:r>
              <a:rPr lang="th-TH" sz="3000" dirty="0" smtClean="0">
                <a:latin typeface="TH SarabunPSK" pitchFamily="34" charset="-34"/>
                <a:cs typeface="TH SarabunPSK" pitchFamily="34" charset="-34"/>
              </a:rPr>
              <a:t>) ไ</a:t>
            </a:r>
            <a:r>
              <a:rPr lang="th-TH" sz="3000" dirty="0" smtClean="0">
                <a:latin typeface="TH SarabunPSK" pitchFamily="34" charset="-34"/>
                <a:ea typeface="Tahoma" panose="020B0604030504040204" pitchFamily="34" charset="0"/>
                <a:cs typeface="TH SarabunPSK" pitchFamily="34" charset="-34"/>
              </a:rPr>
              <a:t>ม่ได้</a:t>
            </a:r>
            <a:r>
              <a:rPr lang="th-TH" sz="3000" dirty="0">
                <a:latin typeface="TH SarabunPSK" pitchFamily="34" charset="-34"/>
                <a:ea typeface="Tahoma" panose="020B0604030504040204" pitchFamily="34" charset="0"/>
                <a:cs typeface="TH SarabunPSK" pitchFamily="34" charset="-34"/>
              </a:rPr>
              <a:t>ให้การยอมรับกฎหมายหรือแผนการจัดการป่า</a:t>
            </a:r>
            <a:r>
              <a:rPr lang="th-TH" sz="3000" dirty="0" smtClean="0">
                <a:latin typeface="TH SarabunPSK" pitchFamily="34" charset="-34"/>
                <a:ea typeface="Tahoma" panose="020B0604030504040204" pitchFamily="34" charset="0"/>
                <a:cs typeface="TH SarabunPSK" pitchFamily="34" charset="-34"/>
              </a:rPr>
              <a:t>ใดๆ เป็น</a:t>
            </a:r>
            <a:r>
              <a:rPr lang="th-TH" sz="3000" dirty="0">
                <a:latin typeface="TH SarabunPSK" pitchFamily="34" charset="-34"/>
                <a:ea typeface="Tahoma" panose="020B0604030504040204" pitchFamily="34" charset="0"/>
                <a:cs typeface="TH SarabunPSK" pitchFamily="34" charset="-34"/>
              </a:rPr>
              <a:t>พิเศษ </a:t>
            </a:r>
            <a:r>
              <a:rPr lang="th-TH" sz="3000" dirty="0" smtClean="0">
                <a:latin typeface="TH SarabunPSK" pitchFamily="34" charset="-34"/>
                <a:ea typeface="Tahoma" panose="020B0604030504040204" pitchFamily="34" charset="0"/>
                <a:cs typeface="TH SarabunPSK" pitchFamily="34" charset="-34"/>
              </a:rPr>
              <a:t>แม้ว่าใการ</a:t>
            </a:r>
            <a:r>
              <a:rPr lang="th-TH" sz="3000" dirty="0">
                <a:latin typeface="TH SarabunPSK" pitchFamily="34" charset="-34"/>
                <a:ea typeface="Tahoma" panose="020B0604030504040204" pitchFamily="34" charset="0"/>
                <a:cs typeface="TH SarabunPSK" pitchFamily="34" charset="-34"/>
              </a:rPr>
              <a:t>ประเมินความเสี่ยงนั้น</a:t>
            </a:r>
            <a:r>
              <a:rPr lang="th-TH" sz="3000" dirty="0" smtClean="0">
                <a:latin typeface="TH SarabunPSK" pitchFamily="34" charset="-34"/>
                <a:ea typeface="Tahoma" panose="020B0604030504040204" pitchFamily="34" charset="0"/>
                <a:cs typeface="TH SarabunPSK" pitchFamily="34" charset="-34"/>
              </a:rPr>
              <a:t>จะมีบุคคล</a:t>
            </a:r>
            <a:r>
              <a:rPr lang="th-TH" sz="3000" dirty="0">
                <a:latin typeface="TH SarabunPSK" pitchFamily="34" charset="-34"/>
                <a:ea typeface="Tahoma" panose="020B0604030504040204" pitchFamily="34" charset="0"/>
                <a:cs typeface="TH SarabunPSK" pitchFamily="34" charset="-34"/>
              </a:rPr>
              <a:t>ที่</a:t>
            </a:r>
            <a:r>
              <a:rPr lang="th-TH" sz="3000" dirty="0" smtClean="0">
                <a:latin typeface="TH SarabunPSK" pitchFamily="34" charset="-34"/>
                <a:ea typeface="Tahoma" panose="020B0604030504040204" pitchFamily="34" charset="0"/>
                <a:cs typeface="TH SarabunPSK" pitchFamily="34" charset="-34"/>
              </a:rPr>
              <a:t>สามเป็นผู้รับรองก็ตาม</a:t>
            </a:r>
            <a:r>
              <a:rPr lang="en-GB" sz="3000" dirty="0" smtClean="0">
                <a:latin typeface="TH SarabunPSK" pitchFamily="34" charset="-34"/>
                <a:ea typeface="Tahoma" panose="020B0604030504040204" pitchFamily="34" charset="0"/>
                <a:cs typeface="TH SarabunPSK" pitchFamily="34" charset="-34"/>
              </a:rPr>
              <a:t>: </a:t>
            </a:r>
            <a:endParaRPr lang="en-GB" sz="3000" dirty="0">
              <a:latin typeface="TH SarabunPSK" pitchFamily="34" charset="-34"/>
              <a:ea typeface="Tahoma" panose="020B0604030504040204" pitchFamily="34" charset="0"/>
              <a:cs typeface="TH SarabunPSK" pitchFamily="34" charset="-34"/>
            </a:endParaRPr>
          </a:p>
          <a:p>
            <a:pPr lvl="1">
              <a:lnSpc>
                <a:spcPct val="100000"/>
              </a:lnSpc>
              <a:buFont typeface="Wingdings" panose="05000000000000000000" pitchFamily="2" charset="2"/>
              <a:buChar char="§"/>
            </a:pPr>
            <a:r>
              <a:rPr lang="th-TH" sz="2600" dirty="0" smtClean="0">
                <a:latin typeface="TH SarabunPSK" pitchFamily="34" charset="-34"/>
                <a:cs typeface="TH SarabunPSK" pitchFamily="34" charset="-34"/>
              </a:rPr>
              <a:t>กฎหมายควบคุมการค้าไม้ของสหภาพยุโรป (</a:t>
            </a:r>
            <a:r>
              <a:rPr lang="en-GB" sz="2600" dirty="0" smtClean="0">
                <a:latin typeface="TH SarabunPSK" pitchFamily="34" charset="-34"/>
                <a:ea typeface="Tahoma" panose="020B0604030504040204" pitchFamily="34" charset="0"/>
                <a:cs typeface="TH SarabunPSK" pitchFamily="34" charset="-34"/>
              </a:rPr>
              <a:t>EU TR</a:t>
            </a:r>
            <a:r>
              <a:rPr lang="th-TH" sz="2600" dirty="0" smtClean="0">
                <a:latin typeface="TH SarabunPSK" pitchFamily="34" charset="-34"/>
                <a:ea typeface="Tahoma" panose="020B0604030504040204" pitchFamily="34" charset="0"/>
                <a:cs typeface="TH SarabunPSK" pitchFamily="34" charset="-34"/>
              </a:rPr>
              <a:t>) บัญญัติว่า</a:t>
            </a:r>
            <a:r>
              <a:rPr lang="en-GB" sz="2600" dirty="0" smtClean="0">
                <a:latin typeface="TH SarabunPSK" pitchFamily="34" charset="-34"/>
                <a:ea typeface="Tahoma" panose="020B0604030504040204" pitchFamily="34" charset="0"/>
                <a:cs typeface="TH SarabunPSK" pitchFamily="34" charset="-34"/>
              </a:rPr>
              <a:t> </a:t>
            </a:r>
            <a:r>
              <a:rPr lang="en-GB" sz="2600" dirty="0">
                <a:latin typeface="TH SarabunPSK" pitchFamily="34" charset="-34"/>
                <a:ea typeface="Tahoma" panose="020B0604030504040204" pitchFamily="34" charset="0"/>
                <a:cs typeface="TH SarabunPSK" pitchFamily="34" charset="-34"/>
              </a:rPr>
              <a:t>‘</a:t>
            </a:r>
            <a:r>
              <a:rPr lang="th-TH" sz="2600" i="1" dirty="0">
                <a:latin typeface="TH SarabunPSK" pitchFamily="34" charset="-34"/>
                <a:ea typeface="Tahoma" panose="020B0604030504040204" pitchFamily="34" charset="0"/>
                <a:cs typeface="TH SarabunPSK" pitchFamily="34" charset="-34"/>
              </a:rPr>
              <a:t>การรับประกันการทำตามกฎหมายที่เกี่ยวข้อง</a:t>
            </a:r>
            <a:r>
              <a:rPr lang="th-TH" sz="2600" i="1" dirty="0" smtClean="0">
                <a:latin typeface="TH SarabunPSK" pitchFamily="34" charset="-34"/>
                <a:ea typeface="Tahoma" panose="020B0604030504040204" pitchFamily="34" charset="0"/>
                <a:cs typeface="TH SarabunPSK" pitchFamily="34" charset="-34"/>
              </a:rPr>
              <a:t>ซึ่ง</a:t>
            </a:r>
            <a:r>
              <a:rPr lang="th-TH" sz="2600" i="1" dirty="0">
                <a:latin typeface="TH SarabunPSK" pitchFamily="34" charset="-34"/>
                <a:ea typeface="Tahoma" panose="020B0604030504040204" pitchFamily="34" charset="0"/>
                <a:cs typeface="TH SarabunPSK" pitchFamily="34" charset="-34"/>
              </a:rPr>
              <a:t>อาจรวมถึงการรับรองหรือการตรวจสอบจากบุคคลภายนอกที่ครอบคลุมถึงกฎหมายที่เกี่ยวข้อง</a:t>
            </a:r>
            <a:r>
              <a:rPr lang="en-GB" sz="2600" i="1" dirty="0">
                <a:latin typeface="TH SarabunPSK" pitchFamily="34" charset="-34"/>
                <a:ea typeface="Tahoma" panose="020B0604030504040204" pitchFamily="34" charset="0"/>
                <a:cs typeface="TH SarabunPSK" pitchFamily="34" charset="-34"/>
              </a:rPr>
              <a:t>’</a:t>
            </a:r>
          </a:p>
          <a:p>
            <a:pPr>
              <a:lnSpc>
                <a:spcPct val="100000"/>
              </a:lnSpc>
            </a:pPr>
            <a:r>
              <a:rPr lang="th-TH" sz="3000" dirty="0">
                <a:latin typeface="TH SarabunPSK" pitchFamily="34" charset="-34"/>
                <a:ea typeface="Tahoma" panose="020B0604030504040204" pitchFamily="34" charset="0"/>
                <a:cs typeface="TH SarabunPSK" pitchFamily="34" charset="-34"/>
              </a:rPr>
              <a:t>ไม้และผลิตภัณฑ์จากไม้ที่</a:t>
            </a:r>
            <a:r>
              <a:rPr lang="th-TH" sz="3000" dirty="0" smtClean="0">
                <a:latin typeface="TH SarabunPSK" pitchFamily="34" charset="-34"/>
                <a:ea typeface="Tahoma" panose="020B0604030504040204" pitchFamily="34" charset="0"/>
                <a:cs typeface="TH SarabunPSK" pitchFamily="34" charset="-34"/>
              </a:rPr>
              <a:t>ได้ใบอนุญาตจาก </a:t>
            </a:r>
            <a:r>
              <a:rPr lang="en-GB" sz="3000" dirty="0">
                <a:latin typeface="TH SarabunPSK" pitchFamily="34" charset="-34"/>
                <a:ea typeface="Tahoma" panose="020B0604030504040204" pitchFamily="34" charset="0"/>
                <a:cs typeface="TH SarabunPSK" pitchFamily="34" charset="-34"/>
              </a:rPr>
              <a:t>FLEGT </a:t>
            </a:r>
            <a:r>
              <a:rPr lang="th-TH" sz="3000" dirty="0" smtClean="0">
                <a:latin typeface="TH SarabunPSK" pitchFamily="34" charset="-34"/>
                <a:ea typeface="Tahoma" panose="020B0604030504040204" pitchFamily="34" charset="0"/>
                <a:cs typeface="TH SarabunPSK" pitchFamily="34" charset="-34"/>
              </a:rPr>
              <a:t>หรือ</a:t>
            </a:r>
            <a:r>
              <a:rPr lang="en-GB" sz="3000" dirty="0" smtClean="0">
                <a:latin typeface="TH SarabunPSK" pitchFamily="34" charset="-34"/>
                <a:ea typeface="Tahoma" panose="020B0604030504040204" pitchFamily="34" charset="0"/>
                <a:cs typeface="TH SarabunPSK" pitchFamily="34" charset="-34"/>
              </a:rPr>
              <a:t> </a:t>
            </a:r>
            <a:r>
              <a:rPr lang="en-GB" sz="3000" dirty="0">
                <a:latin typeface="TH SarabunPSK" pitchFamily="34" charset="-34"/>
                <a:ea typeface="Tahoma" panose="020B0604030504040204" pitchFamily="34" charset="0"/>
                <a:cs typeface="TH SarabunPSK" pitchFamily="34" charset="-34"/>
              </a:rPr>
              <a:t>CITES </a:t>
            </a:r>
            <a:r>
              <a:rPr lang="th-TH" sz="3000" dirty="0" smtClean="0">
                <a:latin typeface="TH SarabunPSK" pitchFamily="34" charset="-34"/>
                <a:ea typeface="Tahoma" panose="020B0604030504040204" pitchFamily="34" charset="0"/>
                <a:cs typeface="TH SarabunPSK" pitchFamily="34" charset="-34"/>
              </a:rPr>
              <a:t>เท่านั้น</a:t>
            </a:r>
            <a:r>
              <a:rPr lang="th-TH" sz="3000" dirty="0">
                <a:latin typeface="TH SarabunPSK" pitchFamily="34" charset="-34"/>
                <a:ea typeface="Tahoma" panose="020B0604030504040204" pitchFamily="34" charset="0"/>
                <a:cs typeface="TH SarabunPSK" pitchFamily="34" charset="-34"/>
              </a:rPr>
              <a:t>ที่จะได้รับการรับรอง</a:t>
            </a:r>
            <a:r>
              <a:rPr lang="th-TH" sz="3000" dirty="0" smtClean="0">
                <a:latin typeface="TH SarabunPSK" pitchFamily="34" charset="-34"/>
                <a:ea typeface="Tahoma" panose="020B0604030504040204" pitchFamily="34" charset="0"/>
                <a:cs typeface="TH SarabunPSK" pitchFamily="34" charset="-34"/>
              </a:rPr>
              <a:t>จาก</a:t>
            </a:r>
            <a:r>
              <a:rPr lang="th-TH" sz="3000" dirty="0" smtClean="0">
                <a:latin typeface="TH SarabunPSK" pitchFamily="34" charset="-34"/>
                <a:cs typeface="TH SarabunPSK" pitchFamily="34" charset="-34"/>
              </a:rPr>
              <a:t>กฎหมายควบคุมการค้าไม้ของสหภาพยุโรป (</a:t>
            </a:r>
            <a:r>
              <a:rPr lang="en-GB" sz="3000" dirty="0" smtClean="0">
                <a:latin typeface="TH SarabunPSK" pitchFamily="34" charset="-34"/>
                <a:ea typeface="Tahoma" panose="020B0604030504040204" pitchFamily="34" charset="0"/>
                <a:cs typeface="TH SarabunPSK" pitchFamily="34" charset="-34"/>
              </a:rPr>
              <a:t>EU TR</a:t>
            </a:r>
            <a:r>
              <a:rPr lang="th-TH" sz="3000" dirty="0" smtClean="0">
                <a:latin typeface="TH SarabunPSK" pitchFamily="34" charset="-34"/>
                <a:ea typeface="Tahoma" panose="020B0604030504040204" pitchFamily="34" charset="0"/>
                <a:cs typeface="TH SarabunPSK" pitchFamily="34" charset="-34"/>
              </a:rPr>
              <a:t>) </a:t>
            </a:r>
            <a:endParaRPr lang="en-GB" sz="3000" dirty="0">
              <a:latin typeface="TH SarabunPSK" pitchFamily="34" charset="-34"/>
              <a:ea typeface="Tahoma" panose="020B0604030504040204" pitchFamily="34" charset="0"/>
              <a:cs typeface="TH SarabunPSK" pitchFamily="34" charset="-34"/>
            </a:endParaRPr>
          </a:p>
          <a:p>
            <a:pPr marL="0" indent="0">
              <a:buNone/>
            </a:pPr>
            <a:endParaRPr lang="en-GB" sz="3000" dirty="0">
              <a:latin typeface="TH SarabunPSK" pitchFamily="34" charset="-34"/>
              <a:cs typeface="TH SarabunPSK" pitchFamily="34" charset="-34"/>
            </a:endParaRPr>
          </a:p>
        </p:txBody>
      </p:sp>
      <p:sp>
        <p:nvSpPr>
          <p:cNvPr id="5" name="Slide Number Placeholder 4"/>
          <p:cNvSpPr>
            <a:spLocks noGrp="1"/>
          </p:cNvSpPr>
          <p:nvPr>
            <p:ph type="sldNum" sz="quarter" idx="12"/>
          </p:nvPr>
        </p:nvSpPr>
        <p:spPr/>
        <p:txBody>
          <a:bodyPr/>
          <a:lstStyle/>
          <a:p>
            <a:fld id="{A4CE05BE-1510-4BF9-B87A-E3BAF5EBDA19}" type="slidenum">
              <a:rPr lang="zh-TW" altLang="en-US" smtClean="0"/>
              <a:pPr/>
              <a:t>10</a:t>
            </a:fld>
            <a:endParaRPr lang="zh-TW" altLang="en-US"/>
          </a:p>
        </p:txBody>
      </p:sp>
    </p:spTree>
    <p:extLst>
      <p:ext uri="{BB962C8B-B14F-4D97-AF65-F5344CB8AC3E}">
        <p14:creationId xmlns:p14="http://schemas.microsoft.com/office/powerpoint/2010/main" val="187628444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43348" y="2081049"/>
            <a:ext cx="7311486" cy="4643690"/>
          </a:xfrm>
        </p:spPr>
        <p:txBody>
          <a:bodyPr>
            <a:normAutofit fontScale="92500" lnSpcReduction="10000"/>
          </a:bodyPr>
          <a:lstStyle/>
          <a:p>
            <a:pPr marL="381000" indent="-381000" algn="just">
              <a:buFontTx/>
              <a:buAutoNum type="arabicPeriod"/>
            </a:pPr>
            <a:r>
              <a:rPr lang="th-TH" dirty="0" smtClean="0">
                <a:latin typeface="TH SarabunPSK" pitchFamily="34" charset="-34"/>
                <a:ea typeface="Tahoma" panose="020B0604030504040204" pitchFamily="34" charset="0"/>
                <a:cs typeface="TH SarabunPSK" pitchFamily="34" charset="-34"/>
              </a:rPr>
              <a:t>ช่วยเหลือประเทศผู้ผลิต</a:t>
            </a:r>
            <a:endParaRPr lang="en-GB" dirty="0" smtClean="0">
              <a:latin typeface="TH SarabunPSK" pitchFamily="34" charset="-34"/>
              <a:ea typeface="Tahoma" panose="020B0604030504040204" pitchFamily="34" charset="0"/>
              <a:cs typeface="TH SarabunPSK" pitchFamily="34" charset="-34"/>
            </a:endParaRPr>
          </a:p>
          <a:p>
            <a:pPr marL="381000" indent="-381000" algn="just">
              <a:buFontTx/>
              <a:buAutoNum type="arabicPeriod"/>
            </a:pPr>
            <a:r>
              <a:rPr lang="th-TH" dirty="0" smtClean="0">
                <a:latin typeface="TH SarabunPSK" pitchFamily="34" charset="-34"/>
                <a:ea typeface="Tahoma" panose="020B0604030504040204" pitchFamily="34" charset="0"/>
                <a:cs typeface="TH SarabunPSK" pitchFamily="34" charset="-34"/>
              </a:rPr>
              <a:t>ช่วยเหลือภาคเอกชนในการเริ่มต้น</a:t>
            </a:r>
            <a:endParaRPr lang="en-GB" dirty="0" smtClean="0">
              <a:latin typeface="TH SarabunPSK" pitchFamily="34" charset="-34"/>
              <a:ea typeface="Tahoma" panose="020B0604030504040204" pitchFamily="34" charset="0"/>
              <a:cs typeface="TH SarabunPSK" pitchFamily="34" charset="-34"/>
            </a:endParaRPr>
          </a:p>
          <a:p>
            <a:pPr marL="381000" indent="-381000" algn="just">
              <a:buFontTx/>
              <a:buAutoNum type="arabicPeriod"/>
            </a:pPr>
            <a:r>
              <a:rPr lang="th-TH" dirty="0" smtClean="0">
                <a:latin typeface="TH SarabunPSK" pitchFamily="34" charset="-34"/>
                <a:ea typeface="Tahoma" panose="020B0604030504040204" pitchFamily="34" charset="0"/>
                <a:cs typeface="TH SarabunPSK" pitchFamily="34" charset="-34"/>
              </a:rPr>
              <a:t>เป็นเกราะป้องกันในการลงทุน</a:t>
            </a:r>
            <a:endParaRPr lang="en-GB" dirty="0" smtClean="0">
              <a:latin typeface="TH SarabunPSK" pitchFamily="34" charset="-34"/>
              <a:ea typeface="Tahoma" panose="020B0604030504040204" pitchFamily="34" charset="0"/>
              <a:cs typeface="TH SarabunPSK" pitchFamily="34" charset="-34"/>
            </a:endParaRPr>
          </a:p>
          <a:p>
            <a:pPr marL="381000" indent="-381000">
              <a:buFontTx/>
              <a:buAutoNum type="arabicPeriod"/>
            </a:pPr>
            <a:r>
              <a:rPr lang="th-TH" dirty="0" smtClean="0">
                <a:latin typeface="TH SarabunPSK" pitchFamily="34" charset="-34"/>
                <a:ea typeface="Tahoma" panose="020B0604030504040204" pitchFamily="34" charset="0"/>
                <a:cs typeface="TH SarabunPSK" pitchFamily="34" charset="-34"/>
              </a:rPr>
              <a:t>หยิบยกปัญหาของไม้ที่มีข้องขัดแย้ง</a:t>
            </a:r>
            <a:endParaRPr lang="en-US" dirty="0" smtClean="0">
              <a:latin typeface="TH SarabunPSK" pitchFamily="34" charset="-34"/>
              <a:ea typeface="Tahoma" panose="020B0604030504040204" pitchFamily="34" charset="0"/>
              <a:cs typeface="TH SarabunPSK" pitchFamily="34" charset="-34"/>
            </a:endParaRPr>
          </a:p>
          <a:p>
            <a:pPr marL="381000" indent="-381000">
              <a:buFontTx/>
              <a:buAutoNum type="arabicPeriod"/>
            </a:pPr>
            <a:r>
              <a:rPr lang="th-TH" dirty="0" smtClean="0">
                <a:latin typeface="TH SarabunPSK" pitchFamily="34" charset="-34"/>
                <a:ea typeface="Tahoma" panose="020B0604030504040204" pitchFamily="34" charset="0"/>
                <a:cs typeface="TH SarabunPSK" pitchFamily="34" charset="-34"/>
              </a:rPr>
              <a:t>กิจกรรมเพื่อส่งเสริมการค้าไม้ที่ถูกต้อง</a:t>
            </a:r>
            <a:endParaRPr lang="en-GB" dirty="0" smtClean="0">
              <a:latin typeface="TH SarabunPSK" pitchFamily="34" charset="-34"/>
              <a:ea typeface="Tahoma" panose="020B0604030504040204" pitchFamily="34" charset="0"/>
              <a:cs typeface="TH SarabunPSK" pitchFamily="34" charset="-34"/>
            </a:endParaRPr>
          </a:p>
          <a:p>
            <a:pPr marL="781050" lvl="1" indent="-381000"/>
            <a:r>
              <a:rPr lang="th-TH" sz="2800" dirty="0" smtClean="0">
                <a:latin typeface="TH SarabunPSK" pitchFamily="34" charset="-34"/>
                <a:cs typeface="TH SarabunPSK" pitchFamily="34" charset="-34"/>
              </a:rPr>
              <a:t>ข้อตกลงการเป็นภาคีหุ้นส่วนแบบสมัครใจ (</a:t>
            </a:r>
            <a:r>
              <a:rPr lang="en-GB" sz="2800" dirty="0" smtClean="0">
                <a:latin typeface="TH SarabunPSK" pitchFamily="34" charset="-34"/>
                <a:ea typeface="Tahoma" panose="020B0604030504040204" pitchFamily="34" charset="0"/>
                <a:cs typeface="TH SarabunPSK" pitchFamily="34" charset="-34"/>
              </a:rPr>
              <a:t>Voluntary Partnership Agreements</a:t>
            </a:r>
            <a:r>
              <a:rPr lang="th-TH" sz="2800" dirty="0" smtClean="0">
                <a:latin typeface="TH SarabunPSK" pitchFamily="34" charset="-34"/>
                <a:ea typeface="Tahoma" panose="020B0604030504040204" pitchFamily="34" charset="0"/>
                <a:cs typeface="TH SarabunPSK" pitchFamily="34" charset="-34"/>
              </a:rPr>
              <a:t>)</a:t>
            </a:r>
            <a:r>
              <a:rPr lang="en-GB" sz="2800" dirty="0" smtClean="0">
                <a:latin typeface="TH SarabunPSK" pitchFamily="34" charset="-34"/>
                <a:ea typeface="Tahoma" panose="020B0604030504040204" pitchFamily="34" charset="0"/>
                <a:cs typeface="TH SarabunPSK" pitchFamily="34" charset="-34"/>
              </a:rPr>
              <a:t>  </a:t>
            </a:r>
          </a:p>
          <a:p>
            <a:pPr marL="381000" indent="-381000">
              <a:buFontTx/>
              <a:buAutoNum type="arabicPeriod"/>
            </a:pPr>
            <a:r>
              <a:rPr lang="th-TH" dirty="0" smtClean="0">
                <a:latin typeface="TH SarabunPSK" pitchFamily="34" charset="-34"/>
                <a:ea typeface="Tahoma" panose="020B0604030504040204" pitchFamily="34" charset="0"/>
                <a:cs typeface="TH SarabunPSK" pitchFamily="34" charset="-34"/>
              </a:rPr>
              <a:t>กฏหมายทางเลือกเพิ่มเติม</a:t>
            </a:r>
            <a:endParaRPr lang="en-GB" dirty="0" smtClean="0">
              <a:latin typeface="TH SarabunPSK" pitchFamily="34" charset="-34"/>
              <a:ea typeface="Tahoma" panose="020B0604030504040204" pitchFamily="34" charset="0"/>
              <a:cs typeface="TH SarabunPSK" pitchFamily="34" charset="-34"/>
            </a:endParaRPr>
          </a:p>
          <a:p>
            <a:pPr marL="781050" lvl="1" indent="-381000"/>
            <a:r>
              <a:rPr lang="th-TH" sz="2800" dirty="0" smtClean="0">
                <a:latin typeface="TH SarabunPSK" pitchFamily="34" charset="-34"/>
                <a:cs typeface="TH SarabunPSK" pitchFamily="34" charset="-34"/>
              </a:rPr>
              <a:t>กฎหมายควบคุมการค้าไม้ของสหภาพยุโร</a:t>
            </a:r>
            <a:r>
              <a:rPr lang="de-DE" sz="2800" dirty="0" smtClean="0">
                <a:latin typeface="TH SarabunPSK" pitchFamily="34" charset="-34"/>
                <a:cs typeface="TH SarabunPSK" pitchFamily="34" charset="-34"/>
              </a:rPr>
              <a:t> </a:t>
            </a:r>
            <a:r>
              <a:rPr lang="th-TH" sz="2800" dirty="0" smtClean="0">
                <a:latin typeface="TH SarabunPSK" pitchFamily="34" charset="-34"/>
                <a:cs typeface="TH SarabunPSK" pitchFamily="34" charset="-34"/>
              </a:rPr>
              <a:t>(</a:t>
            </a:r>
            <a:r>
              <a:rPr lang="en-GB" sz="2800" dirty="0" smtClean="0">
                <a:latin typeface="TH SarabunPSK" pitchFamily="34" charset="-34"/>
                <a:ea typeface="Tahoma" panose="020B0604030504040204" pitchFamily="34" charset="0"/>
                <a:cs typeface="TH SarabunPSK" pitchFamily="34" charset="-34"/>
              </a:rPr>
              <a:t>EU</a:t>
            </a:r>
            <a:r>
              <a:rPr lang="en-US" sz="2800" dirty="0" smtClean="0">
                <a:latin typeface="TH SarabunPSK" pitchFamily="34" charset="-34"/>
                <a:ea typeface="Tahoma" panose="020B0604030504040204" pitchFamily="34" charset="0"/>
                <a:cs typeface="TH SarabunPSK" pitchFamily="34" charset="-34"/>
              </a:rPr>
              <a:t>TR) </a:t>
            </a:r>
            <a:r>
              <a:rPr lang="en-GB" sz="2800" dirty="0" smtClean="0">
                <a:latin typeface="TH SarabunPSK" pitchFamily="34" charset="-34"/>
                <a:ea typeface="Tahoma" panose="020B0604030504040204" pitchFamily="34" charset="0"/>
                <a:cs typeface="TH SarabunPSK" pitchFamily="34" charset="-34"/>
              </a:rPr>
              <a:t>(</a:t>
            </a:r>
            <a:r>
              <a:rPr lang="th-TH" sz="2800" dirty="0" smtClean="0">
                <a:latin typeface="TH SarabunPSK" pitchFamily="34" charset="-34"/>
                <a:ea typeface="Tahoma" panose="020B0604030504040204" pitchFamily="34" charset="0"/>
                <a:cs typeface="TH SarabunPSK" pitchFamily="34" charset="-34"/>
              </a:rPr>
              <a:t>การสอบทานธุรกิจ</a:t>
            </a:r>
            <a:r>
              <a:rPr lang="en-GB" sz="2800" dirty="0" smtClean="0">
                <a:latin typeface="TH SarabunPSK" pitchFamily="34" charset="-34"/>
                <a:ea typeface="Tahoma" panose="020B0604030504040204" pitchFamily="34" charset="0"/>
                <a:cs typeface="TH SarabunPSK" pitchFamily="34" charset="-34"/>
              </a:rPr>
              <a:t>)</a:t>
            </a:r>
          </a:p>
          <a:p>
            <a:pPr marL="381000" indent="-381000" algn="just">
              <a:buFontTx/>
              <a:buAutoNum type="arabicPeriod"/>
            </a:pPr>
            <a:r>
              <a:rPr lang="th-TH" dirty="0" smtClean="0">
                <a:latin typeface="TH SarabunPSK" pitchFamily="34" charset="-34"/>
                <a:ea typeface="Tahoma" panose="020B0604030504040204" pitchFamily="34" charset="0"/>
                <a:cs typeface="TH SarabunPSK" pitchFamily="34" charset="-34"/>
              </a:rPr>
              <a:t>นโยบายสาธารณะในการได้มาของไม้</a:t>
            </a:r>
            <a:endParaRPr lang="en-GB" dirty="0" smtClean="0">
              <a:latin typeface="TH SarabunPSK" pitchFamily="34" charset="-34"/>
              <a:ea typeface="Tahoma" panose="020B0604030504040204" pitchFamily="34" charset="0"/>
              <a:cs typeface="TH SarabunPSK" pitchFamily="34" charset="-34"/>
            </a:endParaRPr>
          </a:p>
          <a:p>
            <a:endParaRPr lang="en-US" dirty="0">
              <a:latin typeface="TH SarabunPSK" pitchFamily="34" charset="-34"/>
              <a:cs typeface="TH SarabunPSK" pitchFamily="34" charset="-34"/>
            </a:endParaRPr>
          </a:p>
        </p:txBody>
      </p:sp>
      <p:sp>
        <p:nvSpPr>
          <p:cNvPr id="29698" name="Rectangle 2"/>
          <p:cNvSpPr>
            <a:spLocks noGrp="1" noChangeArrowheads="1"/>
          </p:cNvSpPr>
          <p:nvPr>
            <p:ph type="title"/>
          </p:nvPr>
        </p:nvSpPr>
        <p:spPr>
          <a:xfrm>
            <a:off x="324220" y="1322404"/>
            <a:ext cx="11168841" cy="758096"/>
          </a:xfrm>
        </p:spPr>
        <p:txBody>
          <a:bodyPr>
            <a:normAutofit/>
          </a:bodyPr>
          <a:lstStyle/>
          <a:p>
            <a:r>
              <a:rPr lang="th-TH" sz="4000" dirty="0" smtClean="0">
                <a:solidFill>
                  <a:srgbClr val="006600"/>
                </a:solidFill>
                <a:latin typeface="TH SarabunPSK" pitchFamily="34" charset="-34"/>
                <a:cs typeface="TH SarabunPSK" pitchFamily="34" charset="-34"/>
              </a:rPr>
              <a:t>องค์ประกอบหลักของ </a:t>
            </a:r>
            <a:r>
              <a:rPr lang="en-GB" sz="3200" dirty="0" smtClean="0">
                <a:solidFill>
                  <a:srgbClr val="006600"/>
                </a:solidFill>
                <a:latin typeface="TH SarabunPSK" pitchFamily="34" charset="-34"/>
                <a:cs typeface="TH SarabunPSK" pitchFamily="34" charset="-34"/>
              </a:rPr>
              <a:t>FLEGT</a:t>
            </a:r>
            <a:endParaRPr lang="en-US" sz="3200" dirty="0" smtClean="0">
              <a:solidFill>
                <a:srgbClr val="006600"/>
              </a:solidFill>
            </a:endParaRPr>
          </a:p>
        </p:txBody>
      </p:sp>
      <p:sp>
        <p:nvSpPr>
          <p:cNvPr id="4" name="Oval 89"/>
          <p:cNvSpPr>
            <a:spLocks noChangeArrowheads="1"/>
          </p:cNvSpPr>
          <p:nvPr/>
        </p:nvSpPr>
        <p:spPr bwMode="auto">
          <a:xfrm>
            <a:off x="346841" y="5880538"/>
            <a:ext cx="5712954" cy="851338"/>
          </a:xfrm>
          <a:prstGeom prst="ellipse">
            <a:avLst/>
          </a:prstGeom>
          <a:noFill/>
          <a:ln w="31750">
            <a:solidFill>
              <a:srgbClr val="FF0000"/>
            </a:solidFill>
            <a:round/>
            <a:headEnd/>
            <a:tailEnd/>
          </a:ln>
        </p:spPr>
        <p:txBody>
          <a:bodyPr wrap="none" anchor="ctr"/>
          <a:lstStyle/>
          <a:p>
            <a:endParaRPr lang="nl-NL"/>
          </a:p>
        </p:txBody>
      </p:sp>
      <p:sp>
        <p:nvSpPr>
          <p:cNvPr id="3" name="Slide Number Placeholder 2"/>
          <p:cNvSpPr>
            <a:spLocks noGrp="1"/>
          </p:cNvSpPr>
          <p:nvPr>
            <p:ph type="sldNum" sz="quarter" idx="12"/>
          </p:nvPr>
        </p:nvSpPr>
        <p:spPr/>
        <p:txBody>
          <a:bodyPr/>
          <a:lstStyle/>
          <a:p>
            <a:fld id="{A4CE05BE-1510-4BF9-B87A-E3BAF5EBDA19}" type="slidenum">
              <a:rPr lang="zh-TW" altLang="en-US" smtClean="0"/>
              <a:pPr/>
              <a:t>11</a:t>
            </a:fld>
            <a:endParaRPr lang="zh-TW" altLang="en-US"/>
          </a:p>
        </p:txBody>
      </p:sp>
      <p:pic>
        <p:nvPicPr>
          <p:cNvPr id="7" name="Picture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953500" y="2206625"/>
            <a:ext cx="3238500" cy="4105275"/>
          </a:xfrm>
          <a:prstGeom prst="rect">
            <a:avLst/>
          </a:prstGeom>
        </p:spPr>
      </p:pic>
    </p:spTree>
    <p:extLst>
      <p:ext uri="{BB962C8B-B14F-4D97-AF65-F5344CB8AC3E}">
        <p14:creationId xmlns:p14="http://schemas.microsoft.com/office/powerpoint/2010/main" val="176556656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0" y="0"/>
            <a:ext cx="12192000" cy="7021286"/>
          </a:xfrm>
          <a:prstGeom prst="rect">
            <a:avLst/>
          </a:prstGeom>
          <a:solidFill>
            <a:srgbClr val="FFFFFF"/>
          </a:solidFill>
          <a:ln w="9525" cap="flat" cmpd="sng" algn="ctr">
            <a:noFill/>
            <a:prstDash val="solid"/>
            <a:round/>
            <a:headEnd type="none" w="med" len="med"/>
            <a:tailEnd type="none" w="med" len="med"/>
          </a:ln>
          <a:effectLst/>
        </p:spPr>
        <p:txBody>
          <a:bodyPr vert="horz" wrap="square" lIns="84406" tIns="42203" rIns="84406" bIns="42203" numCol="1" rtlCol="0" anchor="t" anchorCtr="0" compatLnSpc="1">
            <a:prstTxWarp prst="textNoShape">
              <a:avLst/>
            </a:prstTxWarp>
          </a:bodyPr>
          <a:lstStyle/>
          <a:p>
            <a:pPr defTabSz="844083" eaLnBrk="0" fontAlgn="base" hangingPunct="0">
              <a:spcBef>
                <a:spcPct val="0"/>
              </a:spcBef>
              <a:spcAft>
                <a:spcPct val="0"/>
              </a:spcAft>
            </a:pPr>
            <a:endParaRPr lang="en-US" sz="2215">
              <a:latin typeface="Arial" charset="0"/>
              <a:ea typeface="ヒラギノ角ゴ Pro W3" charset="-128"/>
            </a:endParaRPr>
          </a:p>
        </p:txBody>
      </p:sp>
      <p:sp>
        <p:nvSpPr>
          <p:cNvPr id="10242" name="Rectangle 2"/>
          <p:cNvSpPr>
            <a:spLocks noGrp="1" noChangeArrowheads="1"/>
          </p:cNvSpPr>
          <p:nvPr>
            <p:ph type="title"/>
          </p:nvPr>
        </p:nvSpPr>
        <p:spPr>
          <a:xfrm>
            <a:off x="481352" y="136653"/>
            <a:ext cx="10806758" cy="882250"/>
          </a:xfrm>
        </p:spPr>
        <p:txBody>
          <a:bodyPr>
            <a:normAutofit/>
          </a:bodyPr>
          <a:lstStyle/>
          <a:p>
            <a:pPr eaLnBrk="1" hangingPunct="1"/>
            <a:r>
              <a:rPr lang="th-TH" sz="4000" dirty="0" smtClean="0">
                <a:solidFill>
                  <a:srgbClr val="006600"/>
                </a:solidFill>
                <a:latin typeface="TH SarabunPSK" pitchFamily="34" charset="-34"/>
                <a:cs typeface="TH SarabunPSK" pitchFamily="34" charset="-34"/>
              </a:rPr>
              <a:t>นโยบายสาธารณะในการจัดหา</a:t>
            </a:r>
            <a:endParaRPr lang="en-US" sz="4000" dirty="0">
              <a:solidFill>
                <a:srgbClr val="006600"/>
              </a:solidFill>
              <a:latin typeface="TH SarabunPSK" pitchFamily="34" charset="-34"/>
              <a:cs typeface="TH SarabunPSK" pitchFamily="34" charset="-34"/>
            </a:endParaRPr>
          </a:p>
        </p:txBody>
      </p:sp>
      <p:sp>
        <p:nvSpPr>
          <p:cNvPr id="9" name="Oval 8"/>
          <p:cNvSpPr/>
          <p:nvPr/>
        </p:nvSpPr>
        <p:spPr>
          <a:xfrm>
            <a:off x="4007594" y="3191516"/>
            <a:ext cx="2071688" cy="211015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GB" sz="1662">
              <a:solidFill>
                <a:srgbClr val="2E7472"/>
              </a:solidFill>
            </a:endParaRPr>
          </a:p>
        </p:txBody>
      </p:sp>
      <p:pic>
        <p:nvPicPr>
          <p:cNvPr id="13" name="Picture 4" descr="EU map PPP on timber +GPP refs.gif"/>
          <p:cNvPicPr>
            <a:picLocks noChangeAspect="1"/>
          </p:cNvPicPr>
          <p:nvPr/>
        </p:nvPicPr>
        <p:blipFill>
          <a:blip r:embed="rId3" cstate="print"/>
          <a:srcRect t="2715" b="15854"/>
          <a:stretch>
            <a:fillRect/>
          </a:stretch>
        </p:blipFill>
        <p:spPr bwMode="auto">
          <a:xfrm>
            <a:off x="477650" y="949477"/>
            <a:ext cx="6837550" cy="5306713"/>
          </a:xfrm>
          <a:prstGeom prst="rect">
            <a:avLst/>
          </a:prstGeom>
          <a:noFill/>
          <a:ln w="9525">
            <a:noFill/>
            <a:miter lim="800000"/>
            <a:headEnd/>
            <a:tailEnd/>
          </a:ln>
        </p:spPr>
      </p:pic>
      <p:sp>
        <p:nvSpPr>
          <p:cNvPr id="11" name="TextBox 10"/>
          <p:cNvSpPr txBox="1"/>
          <p:nvPr/>
        </p:nvSpPr>
        <p:spPr>
          <a:xfrm>
            <a:off x="610845" y="1031459"/>
            <a:ext cx="2865437" cy="1200329"/>
          </a:xfrm>
          <a:prstGeom prst="rect">
            <a:avLst/>
          </a:prstGeom>
          <a:solidFill>
            <a:srgbClr val="FFFFFE"/>
          </a:solidFill>
          <a:ln cmpd="sng">
            <a:solidFill>
              <a:schemeClr val="bg1"/>
            </a:solidFill>
          </a:ln>
        </p:spPr>
        <p:txBody>
          <a:bodyPr>
            <a:spAutoFit/>
          </a:bodyPr>
          <a:lstStyle/>
          <a:p>
            <a:pPr algn="ctr"/>
            <a:r>
              <a:rPr lang="th-TH" dirty="0" smtClean="0">
                <a:solidFill>
                  <a:srgbClr val="000000"/>
                </a:solidFill>
                <a:latin typeface="TH SarabunPSK" pitchFamily="34" charset="-34"/>
                <a:cs typeface="TH SarabunPSK" pitchFamily="34" charset="-34"/>
              </a:rPr>
              <a:t>ประเทศหลักๆ ในสหภาพยุโรปที่เป็นผุ้นำเข้าผลิตภัณฑ์ที่มีนโยบายอยู่แล้ว (ยกเว้น สเปน และอิตาลี)</a:t>
            </a:r>
            <a:endParaRPr lang="en-GB" baseline="30000" dirty="0">
              <a:solidFill>
                <a:srgbClr val="000000"/>
              </a:solidFill>
              <a:latin typeface="TH SarabunPSK" pitchFamily="34" charset="-34"/>
              <a:cs typeface="TH SarabunPSK" pitchFamily="34" charset="-34"/>
            </a:endParaRPr>
          </a:p>
        </p:txBody>
      </p:sp>
      <p:sp>
        <p:nvSpPr>
          <p:cNvPr id="12" name="TextBox 11"/>
          <p:cNvSpPr txBox="1"/>
          <p:nvPr/>
        </p:nvSpPr>
        <p:spPr>
          <a:xfrm>
            <a:off x="577146" y="6347290"/>
            <a:ext cx="9507380" cy="338554"/>
          </a:xfrm>
          <a:prstGeom prst="rect">
            <a:avLst/>
          </a:prstGeom>
          <a:noFill/>
        </p:spPr>
        <p:txBody>
          <a:bodyPr wrap="square">
            <a:spAutoFit/>
          </a:bodyPr>
          <a:lstStyle/>
          <a:p>
            <a:pPr>
              <a:defRPr/>
            </a:pPr>
            <a:r>
              <a:rPr lang="th-TH" sz="1600" dirty="0" smtClean="0">
                <a:solidFill>
                  <a:srgbClr val="474746"/>
                </a:solidFill>
                <a:latin typeface="TH SarabunPSK" pitchFamily="34" charset="-34"/>
                <a:cs typeface="TH SarabunPSK" pitchFamily="34" charset="-34"/>
              </a:rPr>
              <a:t>แหล่งข้อมูล</a:t>
            </a:r>
            <a:r>
              <a:rPr lang="en-GB" sz="1600" dirty="0" smtClean="0">
                <a:solidFill>
                  <a:srgbClr val="474746"/>
                </a:solidFill>
                <a:latin typeface="TH SarabunPSK" pitchFamily="34" charset="-34"/>
                <a:cs typeface="TH SarabunPSK" pitchFamily="34" charset="-34"/>
              </a:rPr>
              <a:t>: </a:t>
            </a:r>
            <a:r>
              <a:rPr lang="th-TH" sz="1600" dirty="0" smtClean="0">
                <a:solidFill>
                  <a:srgbClr val="474746"/>
                </a:solidFill>
                <a:latin typeface="TH SarabunPSK" pitchFamily="34" charset="-34"/>
                <a:cs typeface="TH SarabunPSK" pitchFamily="34" charset="-34"/>
              </a:rPr>
              <a:t>เงื่อนไขทางการตลาดของสหภาพยุโรป สำหรับ</a:t>
            </a:r>
            <a:r>
              <a:rPr lang="en-GB" sz="1600" i="1" dirty="0" smtClean="0">
                <a:solidFill>
                  <a:srgbClr val="474746"/>
                </a:solidFill>
                <a:latin typeface="TH SarabunPSK" pitchFamily="34" charset="-34"/>
                <a:cs typeface="TH SarabunPSK" pitchFamily="34" charset="-34"/>
              </a:rPr>
              <a:t> ‘</a:t>
            </a:r>
            <a:r>
              <a:rPr lang="th-TH" sz="1600" i="1" dirty="0" smtClean="0">
                <a:solidFill>
                  <a:srgbClr val="474746"/>
                </a:solidFill>
                <a:latin typeface="TH SarabunPSK" pitchFamily="34" charset="-34"/>
                <a:cs typeface="TH SarabunPSK" pitchFamily="34" charset="-34"/>
              </a:rPr>
              <a:t>การตรวจพิสูจน์ทางกฎหมาย</a:t>
            </a:r>
            <a:r>
              <a:rPr lang="en-GB" sz="1600" i="1" dirty="0" smtClean="0">
                <a:solidFill>
                  <a:srgbClr val="474746"/>
                </a:solidFill>
                <a:latin typeface="TH SarabunPSK" pitchFamily="34" charset="-34"/>
                <a:cs typeface="TH SarabunPSK" pitchFamily="34" charset="-34"/>
              </a:rPr>
              <a:t>’ </a:t>
            </a:r>
            <a:r>
              <a:rPr lang="th-TH" sz="1600" i="1" dirty="0" smtClean="0">
                <a:solidFill>
                  <a:srgbClr val="474746"/>
                </a:solidFill>
                <a:latin typeface="TH SarabunPSK" pitchFamily="34" charset="-34"/>
                <a:cs typeface="TH SarabunPSK" pitchFamily="34" charset="-34"/>
              </a:rPr>
              <a:t>และ</a:t>
            </a:r>
            <a:r>
              <a:rPr lang="en-GB" sz="1600" i="1" dirty="0" smtClean="0">
                <a:solidFill>
                  <a:srgbClr val="474746"/>
                </a:solidFill>
                <a:latin typeface="TH SarabunPSK" pitchFamily="34" charset="-34"/>
                <a:cs typeface="TH SarabunPSK" pitchFamily="34" charset="-34"/>
              </a:rPr>
              <a:t>..</a:t>
            </a:r>
            <a:r>
              <a:rPr lang="en-GB" sz="1600" dirty="0" smtClean="0">
                <a:solidFill>
                  <a:srgbClr val="474746"/>
                </a:solidFill>
                <a:latin typeface="TH SarabunPSK" pitchFamily="34" charset="-34"/>
                <a:cs typeface="TH SarabunPSK" pitchFamily="34" charset="-34"/>
              </a:rPr>
              <a:t>, </a:t>
            </a:r>
            <a:r>
              <a:rPr lang="th-TH" sz="1600" dirty="0" smtClean="0">
                <a:solidFill>
                  <a:srgbClr val="474746"/>
                </a:solidFill>
                <a:latin typeface="TH SarabunPSK" pitchFamily="34" charset="-34"/>
                <a:cs typeface="TH SarabunPSK" pitchFamily="34" charset="-34"/>
              </a:rPr>
              <a:t>โอลิเวอร์ (</a:t>
            </a:r>
            <a:r>
              <a:rPr lang="en-GB" sz="1600" dirty="0" smtClean="0">
                <a:solidFill>
                  <a:srgbClr val="474746"/>
                </a:solidFill>
                <a:latin typeface="TH SarabunPSK" pitchFamily="34" charset="-34"/>
                <a:cs typeface="TH SarabunPSK" pitchFamily="34" charset="-34"/>
              </a:rPr>
              <a:t>Oliver</a:t>
            </a:r>
            <a:r>
              <a:rPr lang="th-TH" sz="1600" dirty="0" smtClean="0">
                <a:solidFill>
                  <a:srgbClr val="474746"/>
                </a:solidFill>
                <a:latin typeface="TH SarabunPSK" pitchFamily="34" charset="-34"/>
                <a:cs typeface="TH SarabunPSK" pitchFamily="34" charset="-34"/>
              </a:rPr>
              <a:t>)</a:t>
            </a:r>
            <a:r>
              <a:rPr lang="en-GB" sz="1600" dirty="0" smtClean="0">
                <a:solidFill>
                  <a:srgbClr val="474746"/>
                </a:solidFill>
                <a:latin typeface="TH SarabunPSK" pitchFamily="34" charset="-34"/>
                <a:cs typeface="TH SarabunPSK" pitchFamily="34" charset="-34"/>
              </a:rPr>
              <a:t> (</a:t>
            </a:r>
            <a:r>
              <a:rPr lang="th-TH" sz="1600" dirty="0" smtClean="0">
                <a:solidFill>
                  <a:srgbClr val="474746"/>
                </a:solidFill>
                <a:latin typeface="TH SarabunPSK" pitchFamily="34" charset="-34"/>
                <a:cs typeface="TH SarabunPSK" pitchFamily="34" charset="-34"/>
              </a:rPr>
              <a:t>ปี </a:t>
            </a:r>
            <a:r>
              <a:rPr lang="en-US" sz="1600" dirty="0" smtClean="0">
                <a:solidFill>
                  <a:srgbClr val="474746"/>
                </a:solidFill>
                <a:latin typeface="TH SarabunPSK" pitchFamily="34" charset="-34"/>
                <a:cs typeface="TH SarabunPSK" pitchFamily="34" charset="-34"/>
              </a:rPr>
              <a:t>2552</a:t>
            </a:r>
            <a:r>
              <a:rPr lang="en-GB" sz="1600" dirty="0" smtClean="0">
                <a:solidFill>
                  <a:srgbClr val="474746"/>
                </a:solidFill>
                <a:latin typeface="TH SarabunPSK" pitchFamily="34" charset="-34"/>
                <a:cs typeface="TH SarabunPSK" pitchFamily="34" charset="-34"/>
              </a:rPr>
              <a:t>)</a:t>
            </a:r>
            <a:endParaRPr lang="en-GB" sz="1600" dirty="0">
              <a:solidFill>
                <a:srgbClr val="474746"/>
              </a:solidFill>
              <a:latin typeface="TH SarabunPSK" pitchFamily="34" charset="-34"/>
              <a:cs typeface="TH SarabunPSK" pitchFamily="34" charset="-34"/>
            </a:endParaRPr>
          </a:p>
        </p:txBody>
      </p:sp>
      <p:sp>
        <p:nvSpPr>
          <p:cNvPr id="2" name="Slide Number Placeholder 1"/>
          <p:cNvSpPr>
            <a:spLocks noGrp="1"/>
          </p:cNvSpPr>
          <p:nvPr>
            <p:ph type="sldNum" sz="quarter" idx="12"/>
          </p:nvPr>
        </p:nvSpPr>
        <p:spPr/>
        <p:txBody>
          <a:bodyPr/>
          <a:lstStyle/>
          <a:p>
            <a:fld id="{A4CE05BE-1510-4BF9-B87A-E3BAF5EBDA19}" type="slidenum">
              <a:rPr lang="zh-TW" altLang="en-US" smtClean="0"/>
              <a:pPr/>
              <a:t>12</a:t>
            </a:fld>
            <a:endParaRPr lang="zh-TW" altLang="en-US" dirty="0"/>
          </a:p>
        </p:txBody>
      </p:sp>
      <p:sp>
        <p:nvSpPr>
          <p:cNvPr id="14" name="TextBox 5"/>
          <p:cNvSpPr txBox="1"/>
          <p:nvPr/>
        </p:nvSpPr>
        <p:spPr>
          <a:xfrm>
            <a:off x="5578288" y="1761918"/>
            <a:ext cx="3603812" cy="1285801"/>
          </a:xfrm>
          <a:prstGeom prst="rect">
            <a:avLst/>
          </a:prstGeom>
          <a:solidFill>
            <a:srgbClr val="FFFFFE"/>
          </a:solidFill>
          <a:ln cmpd="sng">
            <a:solidFill>
              <a:schemeClr val="tx1"/>
            </a:solidFill>
          </a:ln>
        </p:spPr>
        <p:txBody>
          <a:bodyPr wrap="square">
            <a:spAutoFit/>
          </a:bodyPr>
          <a:lstStyle/>
          <a:p>
            <a:pPr lvl="1"/>
            <a:endParaRPr lang="en-GB" sz="1108" dirty="0">
              <a:solidFill>
                <a:srgbClr val="000000"/>
              </a:solidFill>
            </a:endParaRPr>
          </a:p>
          <a:p>
            <a:pPr marL="533400" lvl="1"/>
            <a:r>
              <a:rPr lang="en-GB" sz="1108" dirty="0" smtClean="0">
                <a:solidFill>
                  <a:srgbClr val="000000"/>
                </a:solidFill>
              </a:rPr>
              <a:t>Public </a:t>
            </a:r>
            <a:r>
              <a:rPr lang="en-GB" sz="1108" dirty="0">
                <a:solidFill>
                  <a:srgbClr val="000000"/>
                </a:solidFill>
              </a:rPr>
              <a:t>procurement policy for </a:t>
            </a:r>
            <a:r>
              <a:rPr lang="en-GB" sz="1108" dirty="0" smtClean="0">
                <a:solidFill>
                  <a:srgbClr val="000000"/>
                </a:solidFill>
              </a:rPr>
              <a:t>timber</a:t>
            </a:r>
            <a:endParaRPr lang="en-GB" sz="1108" dirty="0">
              <a:solidFill>
                <a:srgbClr val="000000"/>
              </a:solidFill>
            </a:endParaRPr>
          </a:p>
          <a:p>
            <a:pPr marL="533400" lvl="1"/>
            <a:r>
              <a:rPr lang="en-GB" sz="1108" dirty="0">
                <a:solidFill>
                  <a:srgbClr val="000000"/>
                </a:solidFill>
              </a:rPr>
              <a:t>Some Green Public Procurement  (GPP)</a:t>
            </a:r>
          </a:p>
          <a:p>
            <a:pPr marL="533400" lvl="1"/>
            <a:endParaRPr lang="en-GB" sz="1108" dirty="0" smtClean="0">
              <a:solidFill>
                <a:srgbClr val="000000"/>
              </a:solidFill>
            </a:endParaRPr>
          </a:p>
          <a:p>
            <a:pPr marL="533400" lvl="1"/>
            <a:r>
              <a:rPr lang="en-GB" sz="1108" dirty="0" smtClean="0">
                <a:solidFill>
                  <a:srgbClr val="000000"/>
                </a:solidFill>
              </a:rPr>
              <a:t>Product </a:t>
            </a:r>
            <a:r>
              <a:rPr lang="en-GB" sz="1108" dirty="0">
                <a:solidFill>
                  <a:srgbClr val="000000"/>
                </a:solidFill>
              </a:rPr>
              <a:t>based requirements for  timber in place or under </a:t>
            </a:r>
            <a:r>
              <a:rPr lang="en-GB" sz="1108" dirty="0" smtClean="0">
                <a:solidFill>
                  <a:srgbClr val="000000"/>
                </a:solidFill>
              </a:rPr>
              <a:t>development</a:t>
            </a:r>
          </a:p>
          <a:p>
            <a:pPr marL="533400" lvl="1"/>
            <a:endParaRPr lang="en-GB" sz="1108" dirty="0">
              <a:solidFill>
                <a:srgbClr val="000000"/>
              </a:solidFill>
            </a:endParaRPr>
          </a:p>
        </p:txBody>
      </p:sp>
      <p:sp>
        <p:nvSpPr>
          <p:cNvPr id="15" name="Rectangle 6"/>
          <p:cNvSpPr/>
          <p:nvPr/>
        </p:nvSpPr>
        <p:spPr>
          <a:xfrm>
            <a:off x="5706028" y="2033748"/>
            <a:ext cx="356533" cy="214152"/>
          </a:xfrm>
          <a:prstGeom prst="rect">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GB" sz="1662">
              <a:solidFill>
                <a:srgbClr val="2E7472"/>
              </a:solidFill>
            </a:endParaRPr>
          </a:p>
        </p:txBody>
      </p:sp>
      <p:sp>
        <p:nvSpPr>
          <p:cNvPr id="16" name="Rectangle 7"/>
          <p:cNvSpPr/>
          <p:nvPr/>
        </p:nvSpPr>
        <p:spPr>
          <a:xfrm>
            <a:off x="5706029" y="2522527"/>
            <a:ext cx="356533" cy="195273"/>
          </a:xfrm>
          <a:prstGeom prst="rect">
            <a:avLst/>
          </a:prstGeom>
          <a:solidFill>
            <a:srgbClr val="80E23E"/>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GB" sz="1662">
              <a:solidFill>
                <a:srgbClr val="2E7472"/>
              </a:solidFill>
            </a:endParaRPr>
          </a:p>
        </p:txBody>
      </p:sp>
      <p:sp>
        <p:nvSpPr>
          <p:cNvPr id="17" name="TextBox 10"/>
          <p:cNvSpPr txBox="1"/>
          <p:nvPr/>
        </p:nvSpPr>
        <p:spPr>
          <a:xfrm>
            <a:off x="7850935" y="3957576"/>
            <a:ext cx="3401265" cy="1015663"/>
          </a:xfrm>
          <a:prstGeom prst="rect">
            <a:avLst/>
          </a:prstGeom>
          <a:solidFill>
            <a:srgbClr val="FFFFFE"/>
          </a:solidFill>
          <a:ln cmpd="sng">
            <a:solidFill>
              <a:schemeClr val="bg1"/>
            </a:solidFill>
          </a:ln>
        </p:spPr>
        <p:txBody>
          <a:bodyPr wrap="square">
            <a:spAutoFit/>
          </a:bodyPr>
          <a:lstStyle/>
          <a:p>
            <a:r>
              <a:rPr lang="en-GB" sz="2000" dirty="0">
                <a:solidFill>
                  <a:srgbClr val="000000"/>
                </a:solidFill>
              </a:rPr>
              <a:t>The major EU importing countries have policies in place (except Spain and Italy)</a:t>
            </a:r>
            <a:endParaRPr lang="en-GB" sz="2000" baseline="30000" dirty="0">
              <a:solidFill>
                <a:srgbClr val="000000"/>
              </a:solidFill>
            </a:endParaRPr>
          </a:p>
        </p:txBody>
      </p:sp>
    </p:spTree>
    <p:extLst>
      <p:ext uri="{BB962C8B-B14F-4D97-AF65-F5344CB8AC3E}">
        <p14:creationId xmlns:p14="http://schemas.microsoft.com/office/powerpoint/2010/main" val="717712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p:bldP spid="1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2202" y="1340069"/>
            <a:ext cx="11779798" cy="736927"/>
          </a:xfrm>
        </p:spPr>
        <p:txBody>
          <a:bodyPr>
            <a:noAutofit/>
          </a:bodyPr>
          <a:lstStyle/>
          <a:p>
            <a:r>
              <a:rPr lang="th-TH" sz="3800" dirty="0" smtClean="0">
                <a:solidFill>
                  <a:srgbClr val="006600"/>
                </a:solidFill>
                <a:latin typeface="TH SarabunPSK" pitchFamily="34" charset="-34"/>
                <a:cs typeface="TH SarabunPSK" pitchFamily="34" charset="-34"/>
              </a:rPr>
              <a:t>หลักฐานในการปฏิบัติตามนโยบายสาธารณะในการจัดหา</a:t>
            </a:r>
            <a:endParaRPr lang="en-GB" sz="3800" dirty="0">
              <a:solidFill>
                <a:srgbClr val="006600"/>
              </a:solidFill>
              <a:latin typeface="TH SarabunPSK" pitchFamily="34" charset="-34"/>
              <a:cs typeface="TH SarabunPSK" pitchFamily="34" charset="-34"/>
            </a:endParaRPr>
          </a:p>
        </p:txBody>
      </p:sp>
      <p:graphicFrame>
        <p:nvGraphicFramePr>
          <p:cNvPr id="4" name="Group 214"/>
          <p:cNvGraphicFramePr>
            <a:graphicFrameLocks/>
          </p:cNvGraphicFramePr>
          <p:nvPr>
            <p:extLst>
              <p:ext uri="{D42A27DB-BD31-4B8C-83A1-F6EECF244321}">
                <p14:modId xmlns:p14="http://schemas.microsoft.com/office/powerpoint/2010/main" val="1938220968"/>
              </p:ext>
            </p:extLst>
          </p:nvPr>
        </p:nvGraphicFramePr>
        <p:xfrm>
          <a:off x="206539" y="2236049"/>
          <a:ext cx="11704319" cy="3816403"/>
        </p:xfrm>
        <a:graphic>
          <a:graphicData uri="http://schemas.openxmlformats.org/drawingml/2006/table">
            <a:tbl>
              <a:tblPr/>
              <a:tblGrid>
                <a:gridCol w="3402925"/>
                <a:gridCol w="1473877"/>
                <a:gridCol w="1469061"/>
                <a:gridCol w="1401629"/>
                <a:gridCol w="1319745"/>
                <a:gridCol w="1317337"/>
                <a:gridCol w="1319745"/>
              </a:tblGrid>
              <a:tr h="726246">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endParaRPr kumimoji="0" lang="en-GB" sz="1600" b="1" i="0" u="none" strike="noStrike" cap="none" normalizeH="0" baseline="0" dirty="0" smtClean="0">
                        <a:ln>
                          <a:noFill/>
                        </a:ln>
                        <a:solidFill>
                          <a:srgbClr val="000000"/>
                        </a:solidFill>
                        <a:effectLst/>
                        <a:latin typeface="TH SarabunPSK" pitchFamily="34" charset="-34"/>
                        <a:ea typeface="ヒラギノ角ゴ Pro W3" charset="-128"/>
                        <a:cs typeface="TH SarabunPSK" pitchFamily="34" charset="-34"/>
                      </a:endParaRPr>
                    </a:p>
                  </a:txBody>
                  <a:tcPr marL="91538" marR="91538"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GB" sz="1600" b="1" i="0" u="none" strike="noStrike" cap="none" normalizeH="0" baseline="0" dirty="0" smtClean="0">
                          <a:ln>
                            <a:noFill/>
                          </a:ln>
                          <a:solidFill>
                            <a:srgbClr val="000000"/>
                          </a:solidFill>
                          <a:effectLst/>
                          <a:latin typeface="TH SarabunPSK" pitchFamily="34" charset="-34"/>
                          <a:ea typeface="ヒラギノ角ゴ Pro W3" charset="-128"/>
                          <a:cs typeface="TH SarabunPSK" pitchFamily="34" charset="-34"/>
                        </a:rPr>
                        <a:t>FR</a:t>
                      </a:r>
                    </a:p>
                  </a:txBody>
                  <a:tcPr marL="91538" marR="91538"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GB" sz="1600" b="1" i="0" u="none" strike="noStrike" cap="none" normalizeH="0" baseline="0" dirty="0" smtClean="0">
                          <a:ln>
                            <a:noFill/>
                          </a:ln>
                          <a:solidFill>
                            <a:srgbClr val="000000"/>
                          </a:solidFill>
                          <a:effectLst/>
                          <a:latin typeface="TH SarabunPSK" pitchFamily="34" charset="-34"/>
                          <a:ea typeface="ヒラギノ角ゴ Pro W3" charset="-128"/>
                          <a:cs typeface="TH SarabunPSK" pitchFamily="34" charset="-34"/>
                        </a:rPr>
                        <a:t>DE</a:t>
                      </a:r>
                    </a:p>
                  </a:txBody>
                  <a:tcPr marL="91538" marR="91538"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GB" sz="1600" b="1" i="0" u="none" strike="noStrike" cap="none" normalizeH="0" baseline="0" dirty="0" smtClean="0">
                          <a:ln>
                            <a:noFill/>
                          </a:ln>
                          <a:solidFill>
                            <a:srgbClr val="000000"/>
                          </a:solidFill>
                          <a:effectLst/>
                          <a:latin typeface="TH SarabunPSK" pitchFamily="34" charset="-34"/>
                          <a:ea typeface="ヒラギノ角ゴ Pro W3" charset="-128"/>
                          <a:cs typeface="TH SarabunPSK" pitchFamily="34" charset="-34"/>
                        </a:rPr>
                        <a:t>BE</a:t>
                      </a:r>
                    </a:p>
                  </a:txBody>
                  <a:tcPr marL="91538" marR="91538"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GB" sz="1600" b="1" i="0" u="none" strike="noStrike" cap="none" normalizeH="0" baseline="0" dirty="0" smtClean="0">
                          <a:ln>
                            <a:noFill/>
                          </a:ln>
                          <a:solidFill>
                            <a:srgbClr val="000000"/>
                          </a:solidFill>
                          <a:effectLst/>
                          <a:latin typeface="TH SarabunPSK" pitchFamily="34" charset="-34"/>
                          <a:ea typeface="ヒラギノ角ゴ Pro W3" charset="-128"/>
                          <a:cs typeface="TH SarabunPSK" pitchFamily="34" charset="-34"/>
                        </a:rPr>
                        <a:t>NL</a:t>
                      </a:r>
                    </a:p>
                  </a:txBody>
                  <a:tcPr marL="91538" marR="91538"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GB" sz="1600" b="1" i="0" u="none" strike="noStrike" cap="none" normalizeH="0" baseline="0" dirty="0" smtClean="0">
                          <a:ln>
                            <a:noFill/>
                          </a:ln>
                          <a:solidFill>
                            <a:srgbClr val="000000"/>
                          </a:solidFill>
                          <a:effectLst/>
                          <a:latin typeface="TH SarabunPSK" pitchFamily="34" charset="-34"/>
                          <a:ea typeface="ヒラギノ角ゴ Pro W3" charset="-128"/>
                          <a:cs typeface="TH SarabunPSK" pitchFamily="34" charset="-34"/>
                        </a:rPr>
                        <a:t>UK</a:t>
                      </a:r>
                    </a:p>
                  </a:txBody>
                  <a:tcPr marL="91538" marR="91538"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GB" sz="1600" b="1" i="0" u="none" strike="noStrike" cap="none" normalizeH="0" baseline="0" dirty="0" smtClean="0">
                          <a:ln>
                            <a:noFill/>
                          </a:ln>
                          <a:solidFill>
                            <a:srgbClr val="000000"/>
                          </a:solidFill>
                          <a:effectLst/>
                          <a:latin typeface="TH SarabunPSK" pitchFamily="34" charset="-34"/>
                          <a:ea typeface="ヒラギノ角ゴ Pro W3" charset="-128"/>
                          <a:cs typeface="TH SarabunPSK" pitchFamily="34" charset="-34"/>
                        </a:rPr>
                        <a:t>DK</a:t>
                      </a:r>
                    </a:p>
                  </a:txBody>
                  <a:tcPr marL="91538" marR="91538"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r>
              <a:tr h="687792">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Arial" charset="0"/>
                        <a:buNone/>
                        <a:tabLst/>
                      </a:pPr>
                      <a:r>
                        <a:rPr kumimoji="0" lang="th-TH" sz="1800" b="1" i="0" u="none" strike="noStrike" cap="none" normalizeH="0" baseline="0" dirty="0" smtClean="0">
                          <a:ln>
                            <a:noFill/>
                          </a:ln>
                          <a:solidFill>
                            <a:srgbClr val="474746"/>
                          </a:solidFill>
                          <a:effectLst/>
                          <a:latin typeface="TH SarabunPSK" pitchFamily="34" charset="-34"/>
                          <a:ea typeface="ヒラギノ角ゴ Pro W3" charset="-128"/>
                          <a:cs typeface="TH SarabunPSK" pitchFamily="34" charset="-34"/>
                        </a:rPr>
                        <a:t>ช้อกำหนด ณ ปัจจุบัน</a:t>
                      </a:r>
                      <a:endParaRPr kumimoji="0" lang="en-GB" sz="1800" b="1" i="0" u="none" strike="noStrike" cap="none" normalizeH="0" baseline="0" dirty="0" smtClean="0">
                        <a:ln>
                          <a:noFill/>
                        </a:ln>
                        <a:solidFill>
                          <a:srgbClr val="474746"/>
                        </a:solidFill>
                        <a:effectLst/>
                        <a:latin typeface="TH SarabunPSK" pitchFamily="34" charset="-34"/>
                        <a:ea typeface="ヒラギノ角ゴ Pro W3" charset="-128"/>
                        <a:cs typeface="TH SarabunPSK" pitchFamily="34" charset="-34"/>
                      </a:endParaRPr>
                    </a:p>
                  </a:txBody>
                  <a:tcPr marL="91538" marR="91538"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FE"/>
                    </a:solidFill>
                  </a:tcPr>
                </a:tc>
                <a:tc gridSpan="5">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Arial" charset="0"/>
                        <a:buNone/>
                        <a:tabLst/>
                      </a:pPr>
                      <a:r>
                        <a:rPr kumimoji="0" lang="th-TH" sz="2400" b="1" i="0" u="none" strike="noStrike" cap="none" normalizeH="0" baseline="0" dirty="0" smtClean="0">
                          <a:ln>
                            <a:noFill/>
                          </a:ln>
                          <a:solidFill>
                            <a:srgbClr val="474746"/>
                          </a:solidFill>
                          <a:effectLst/>
                          <a:latin typeface="TH SarabunPSK" pitchFamily="34" charset="-34"/>
                          <a:ea typeface="ヒラギノ角ゴ Pro W3" charset="-128"/>
                          <a:cs typeface="TH SarabunPSK" pitchFamily="34" charset="-34"/>
                        </a:rPr>
                        <a:t>ความยั่งยืน</a:t>
                      </a:r>
                      <a:endParaRPr kumimoji="0" lang="en-GB" sz="2400" b="1" i="0" u="none" strike="noStrike" cap="none" normalizeH="0" baseline="0" dirty="0" smtClean="0">
                        <a:ln>
                          <a:noFill/>
                        </a:ln>
                        <a:solidFill>
                          <a:srgbClr val="474746"/>
                        </a:solidFill>
                        <a:effectLst/>
                        <a:latin typeface="TH SarabunPSK" pitchFamily="34" charset="-34"/>
                        <a:ea typeface="ヒラギノ角ゴ Pro W3" charset="-128"/>
                        <a:cs typeface="TH SarabunPSK" pitchFamily="34" charset="-34"/>
                      </a:endParaRPr>
                    </a:p>
                  </a:txBody>
                  <a:tcPr marL="18019" marR="90098" marT="46800" marB="4680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FE"/>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Arial" charset="0"/>
                        <a:buNone/>
                        <a:tabLst/>
                      </a:pPr>
                      <a:r>
                        <a:rPr kumimoji="0" lang="th-TH" sz="1400" b="1" i="0" u="none" strike="noStrike" cap="none" normalizeH="0" baseline="0" dirty="0" smtClean="0">
                          <a:ln>
                            <a:noFill/>
                          </a:ln>
                          <a:solidFill>
                            <a:srgbClr val="474746"/>
                          </a:solidFill>
                          <a:effectLst/>
                          <a:latin typeface="TH SarabunPSK" pitchFamily="34" charset="-34"/>
                          <a:ea typeface="ヒラギノ角ゴ Pro W3" charset="-128"/>
                          <a:cs typeface="TH SarabunPSK" pitchFamily="34" charset="-34"/>
                        </a:rPr>
                        <a:t>ข้อกำหนดด้านกฎหมาย และความยั่งยืน</a:t>
                      </a:r>
                      <a:endParaRPr kumimoji="0" lang="en-GB" sz="1400" b="1" i="0" u="none" strike="noStrike" cap="none" normalizeH="0" baseline="0" dirty="0" smtClean="0">
                        <a:ln>
                          <a:noFill/>
                        </a:ln>
                        <a:solidFill>
                          <a:srgbClr val="474746"/>
                        </a:solidFill>
                        <a:effectLst/>
                        <a:latin typeface="TH SarabunPSK" pitchFamily="34" charset="-34"/>
                        <a:ea typeface="ヒラギノ角ゴ Pro W3" charset="-128"/>
                        <a:cs typeface="TH SarabunPSK" pitchFamily="34" charset="-34"/>
                      </a:endParaRPr>
                    </a:p>
                  </a:txBody>
                  <a:tcPr marL="18019" marR="90098" marT="46800" marB="4680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FE"/>
                    </a:solidFill>
                  </a:tcPr>
                </a:tc>
              </a:tr>
              <a:tr h="602071">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Arial" charset="0"/>
                        <a:buNone/>
                        <a:tabLst/>
                      </a:pPr>
                      <a:r>
                        <a:rPr kumimoji="0" lang="th-TH" sz="1800" b="1" i="0" u="none" strike="noStrike" cap="none" normalizeH="0" baseline="0" dirty="0" smtClean="0">
                          <a:ln>
                            <a:noFill/>
                          </a:ln>
                          <a:solidFill>
                            <a:srgbClr val="474746"/>
                          </a:solidFill>
                          <a:effectLst/>
                          <a:latin typeface="TH SarabunPSK" pitchFamily="34" charset="-34"/>
                          <a:ea typeface="ヒラギノ角ゴ Pro W3" charset="-128"/>
                          <a:cs typeface="TH SarabunPSK" pitchFamily="34" charset="-34"/>
                        </a:rPr>
                        <a:t>แผนการรับรองไม้ เพื่อประกันความยั่งยืน</a:t>
                      </a:r>
                      <a:endParaRPr kumimoji="0" lang="en-GB" sz="1800" b="1" i="0" u="none" strike="noStrike" cap="none" normalizeH="0" baseline="0" dirty="0" smtClean="0">
                        <a:ln>
                          <a:noFill/>
                        </a:ln>
                        <a:solidFill>
                          <a:srgbClr val="474746"/>
                        </a:solidFill>
                        <a:effectLst/>
                        <a:latin typeface="TH SarabunPSK" pitchFamily="34" charset="-34"/>
                        <a:ea typeface="ヒラギノ角ゴ Pro W3" charset="-128"/>
                        <a:cs typeface="TH SarabunPSK" pitchFamily="34" charset="-34"/>
                      </a:endParaRPr>
                    </a:p>
                  </a:txBody>
                  <a:tcPr marL="91538" marR="91538"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FE"/>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Arial" charset="0"/>
                        <a:buNone/>
                        <a:tabLst/>
                      </a:pPr>
                      <a:r>
                        <a:rPr kumimoji="0" lang="en-US" sz="1800" b="1" i="0" u="none" strike="noStrike" cap="none" normalizeH="0" baseline="0" dirty="0" smtClean="0">
                          <a:ln>
                            <a:noFill/>
                          </a:ln>
                          <a:solidFill>
                            <a:srgbClr val="474746"/>
                          </a:solidFill>
                          <a:effectLst/>
                          <a:latin typeface="TH SarabunPSK" pitchFamily="34" charset="-34"/>
                          <a:ea typeface="ヒラギノ角ゴ Pro W3" charset="-128"/>
                          <a:cs typeface="TH SarabunPSK" pitchFamily="34" charset="-34"/>
                        </a:rPr>
                        <a:t>F</a:t>
                      </a:r>
                      <a:r>
                        <a:rPr kumimoji="0" lang="en-GB" sz="1800" b="1" i="0" u="none" strike="noStrike" cap="none" normalizeH="0" baseline="0" dirty="0" smtClean="0">
                          <a:ln>
                            <a:noFill/>
                          </a:ln>
                          <a:solidFill>
                            <a:srgbClr val="474746"/>
                          </a:solidFill>
                          <a:effectLst/>
                          <a:latin typeface="TH SarabunPSK" pitchFamily="34" charset="-34"/>
                          <a:ea typeface="ヒラギノ角ゴ Pro W3" charset="-128"/>
                          <a:cs typeface="TH SarabunPSK" pitchFamily="34" charset="-34"/>
                        </a:rPr>
                        <a:t>SC +</a:t>
                      </a:r>
                    </a:p>
                    <a:p>
                      <a:pPr marL="0" marR="0" lvl="0" indent="0" algn="ctr" defTabSz="914400" rtl="0" eaLnBrk="1" fontAlgn="base" latinLnBrk="0" hangingPunct="1">
                        <a:lnSpc>
                          <a:spcPct val="100000"/>
                        </a:lnSpc>
                        <a:spcBef>
                          <a:spcPct val="20000"/>
                        </a:spcBef>
                        <a:spcAft>
                          <a:spcPct val="0"/>
                        </a:spcAft>
                        <a:buClr>
                          <a:schemeClr val="tx2"/>
                        </a:buClr>
                        <a:buSzPct val="70000"/>
                        <a:buFont typeface="Arial" charset="0"/>
                        <a:buNone/>
                        <a:tabLst/>
                      </a:pPr>
                      <a:r>
                        <a:rPr kumimoji="0" lang="en-GB" sz="1800" b="1" i="0" u="none" strike="noStrike" cap="none" normalizeH="0" baseline="0" dirty="0" smtClean="0">
                          <a:ln>
                            <a:noFill/>
                          </a:ln>
                          <a:solidFill>
                            <a:srgbClr val="474746"/>
                          </a:solidFill>
                          <a:effectLst/>
                          <a:latin typeface="TH SarabunPSK" pitchFamily="34" charset="-34"/>
                          <a:ea typeface="ヒラギノ角ゴ Pro W3" charset="-128"/>
                          <a:cs typeface="TH SarabunPSK" pitchFamily="34" charset="-34"/>
                        </a:rPr>
                        <a:t>PEFC</a:t>
                      </a:r>
                    </a:p>
                  </a:txBody>
                  <a:tcPr marL="18019" marR="90098" marT="46800" marB="4680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FE"/>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Arial" charset="0"/>
                        <a:buNone/>
                        <a:tabLst/>
                      </a:pPr>
                      <a:r>
                        <a:rPr kumimoji="0" lang="en-GB" sz="1800" b="1" i="0" u="none" strike="noStrike" cap="none" normalizeH="0" baseline="0" dirty="0" smtClean="0">
                          <a:ln>
                            <a:noFill/>
                          </a:ln>
                          <a:solidFill>
                            <a:srgbClr val="474746"/>
                          </a:solidFill>
                          <a:effectLst/>
                          <a:latin typeface="TH SarabunPSK" pitchFamily="34" charset="-34"/>
                          <a:ea typeface="ヒラギノ角ゴ Pro W3" charset="-128"/>
                          <a:cs typeface="TH SarabunPSK" pitchFamily="34" charset="-34"/>
                        </a:rPr>
                        <a:t>FSC+</a:t>
                      </a:r>
                    </a:p>
                    <a:p>
                      <a:pPr marL="0" marR="0" lvl="0" indent="0" algn="ctr" defTabSz="914400" rtl="0" eaLnBrk="1" fontAlgn="base" latinLnBrk="0" hangingPunct="1">
                        <a:lnSpc>
                          <a:spcPct val="100000"/>
                        </a:lnSpc>
                        <a:spcBef>
                          <a:spcPct val="20000"/>
                        </a:spcBef>
                        <a:spcAft>
                          <a:spcPct val="0"/>
                        </a:spcAft>
                        <a:buClr>
                          <a:schemeClr val="tx2"/>
                        </a:buClr>
                        <a:buSzPct val="70000"/>
                        <a:buFont typeface="Arial" charset="0"/>
                        <a:buNone/>
                        <a:tabLst/>
                      </a:pPr>
                      <a:r>
                        <a:rPr kumimoji="0" lang="en-GB" sz="1800" b="1" i="0" u="none" strike="noStrike" cap="none" normalizeH="0" baseline="0" dirty="0" smtClean="0">
                          <a:ln>
                            <a:noFill/>
                          </a:ln>
                          <a:solidFill>
                            <a:srgbClr val="474746"/>
                          </a:solidFill>
                          <a:effectLst/>
                          <a:latin typeface="TH SarabunPSK" pitchFamily="34" charset="-34"/>
                          <a:ea typeface="ヒラギノ角ゴ Pro W3" charset="-128"/>
                          <a:cs typeface="TH SarabunPSK" pitchFamily="34" charset="-34"/>
                        </a:rPr>
                        <a:t>PEFC</a:t>
                      </a:r>
                    </a:p>
                  </a:txBody>
                  <a:tcPr marL="18019" marR="90098" marT="46800" marB="4680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FE"/>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Arial" charset="0"/>
                        <a:buNone/>
                        <a:tabLst/>
                      </a:pPr>
                      <a:r>
                        <a:rPr kumimoji="0" lang="en-GB" sz="1800" b="1" i="0" u="none" strike="noStrike" cap="none" normalizeH="0" baseline="0" dirty="0" smtClean="0">
                          <a:ln>
                            <a:noFill/>
                          </a:ln>
                          <a:solidFill>
                            <a:srgbClr val="474746"/>
                          </a:solidFill>
                          <a:effectLst/>
                          <a:latin typeface="TH SarabunPSK" pitchFamily="34" charset="-34"/>
                          <a:ea typeface="ヒラギノ角ゴ Pro W3" charset="-128"/>
                          <a:cs typeface="TH SarabunPSK" pitchFamily="34" charset="-34"/>
                        </a:rPr>
                        <a:t>FSC +</a:t>
                      </a:r>
                    </a:p>
                    <a:p>
                      <a:pPr marL="0" marR="0" lvl="0" indent="0" algn="ctr" defTabSz="914400" rtl="0" eaLnBrk="1" fontAlgn="base" latinLnBrk="0" hangingPunct="1">
                        <a:lnSpc>
                          <a:spcPct val="100000"/>
                        </a:lnSpc>
                        <a:spcBef>
                          <a:spcPct val="20000"/>
                        </a:spcBef>
                        <a:spcAft>
                          <a:spcPct val="0"/>
                        </a:spcAft>
                        <a:buClr>
                          <a:schemeClr val="tx2"/>
                        </a:buClr>
                        <a:buSzPct val="70000"/>
                        <a:buFont typeface="Arial" charset="0"/>
                        <a:buNone/>
                        <a:tabLst/>
                      </a:pPr>
                      <a:r>
                        <a:rPr kumimoji="0" lang="en-GB" sz="1800" b="1" i="0" u="none" strike="noStrike" cap="none" normalizeH="0" baseline="0" dirty="0" smtClean="0">
                          <a:ln>
                            <a:noFill/>
                          </a:ln>
                          <a:solidFill>
                            <a:srgbClr val="474746"/>
                          </a:solidFill>
                          <a:effectLst/>
                          <a:latin typeface="TH SarabunPSK" pitchFamily="34" charset="-34"/>
                          <a:ea typeface="ヒラギノ角ゴ Pro W3" charset="-128"/>
                          <a:cs typeface="TH SarabunPSK" pitchFamily="34" charset="-34"/>
                        </a:rPr>
                        <a:t>PEFC</a:t>
                      </a:r>
                    </a:p>
                  </a:txBody>
                  <a:tcPr marL="18019" marR="90098" marT="46800" marB="4680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FE"/>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Arial" charset="0"/>
                        <a:buNone/>
                        <a:tabLst/>
                      </a:pPr>
                      <a:r>
                        <a:rPr kumimoji="0" lang="en-GB" sz="1800" b="1" i="0" u="none" strike="noStrike" cap="none" normalizeH="0" baseline="0" dirty="0" smtClean="0">
                          <a:ln>
                            <a:noFill/>
                          </a:ln>
                          <a:solidFill>
                            <a:srgbClr val="474746"/>
                          </a:solidFill>
                          <a:effectLst/>
                          <a:latin typeface="TH SarabunPSK" pitchFamily="34" charset="-34"/>
                          <a:ea typeface="ヒラギノ角ゴ Pro W3" charset="-128"/>
                          <a:cs typeface="TH SarabunPSK" pitchFamily="34" charset="-34"/>
                        </a:rPr>
                        <a:t>FSC+</a:t>
                      </a:r>
                    </a:p>
                    <a:p>
                      <a:pPr marL="0" marR="0" lvl="0" indent="0" algn="ctr" defTabSz="914400" rtl="0" eaLnBrk="1" fontAlgn="base" latinLnBrk="0" hangingPunct="1">
                        <a:lnSpc>
                          <a:spcPct val="100000"/>
                        </a:lnSpc>
                        <a:spcBef>
                          <a:spcPct val="20000"/>
                        </a:spcBef>
                        <a:spcAft>
                          <a:spcPct val="0"/>
                        </a:spcAft>
                        <a:buClr>
                          <a:schemeClr val="tx2"/>
                        </a:buClr>
                        <a:buSzPct val="70000"/>
                        <a:buFont typeface="Arial" charset="0"/>
                        <a:buNone/>
                        <a:tabLst/>
                      </a:pPr>
                      <a:r>
                        <a:rPr kumimoji="0" lang="en-GB" sz="1800" b="1" i="0" u="none" strike="noStrike" cap="none" normalizeH="0" baseline="0" dirty="0" smtClean="0">
                          <a:ln>
                            <a:noFill/>
                          </a:ln>
                          <a:solidFill>
                            <a:srgbClr val="474746"/>
                          </a:solidFill>
                          <a:effectLst/>
                          <a:latin typeface="TH SarabunPSK" pitchFamily="34" charset="-34"/>
                          <a:ea typeface="ヒラギノ角ゴ Pro W3" charset="-128"/>
                          <a:cs typeface="TH SarabunPSK" pitchFamily="34" charset="-34"/>
                        </a:rPr>
                        <a:t>PEFC</a:t>
                      </a:r>
                      <a:r>
                        <a:rPr kumimoji="0" lang="en-GB" sz="1800" b="1" i="0" u="none" strike="noStrike" cap="none" normalizeH="0" baseline="30000" dirty="0" smtClean="0">
                          <a:ln>
                            <a:noFill/>
                          </a:ln>
                          <a:solidFill>
                            <a:srgbClr val="474746"/>
                          </a:solidFill>
                          <a:effectLst/>
                          <a:latin typeface="TH SarabunPSK" pitchFamily="34" charset="-34"/>
                          <a:ea typeface="ヒラギノ角ゴ Pro W3" charset="-128"/>
                          <a:cs typeface="TH SarabunPSK" pitchFamily="34" charset="-34"/>
                        </a:rPr>
                        <a:t>1</a:t>
                      </a:r>
                    </a:p>
                  </a:txBody>
                  <a:tcPr marL="18019" marR="90098" marT="46800" marB="4680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FE"/>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Arial" charset="0"/>
                        <a:buNone/>
                        <a:tabLst/>
                      </a:pPr>
                      <a:r>
                        <a:rPr kumimoji="0" lang="en-GB" sz="1800" b="1" i="0" u="none" strike="noStrike" cap="none" normalizeH="0" baseline="0" dirty="0" smtClean="0">
                          <a:ln>
                            <a:noFill/>
                          </a:ln>
                          <a:solidFill>
                            <a:srgbClr val="474746"/>
                          </a:solidFill>
                          <a:effectLst/>
                          <a:latin typeface="TH SarabunPSK" pitchFamily="34" charset="-34"/>
                          <a:ea typeface="ヒラギノ角ゴ Pro W3" charset="-128"/>
                          <a:cs typeface="TH SarabunPSK" pitchFamily="34" charset="-34"/>
                          <a:sym typeface="Wingdings" pitchFamily="2" charset="2"/>
                        </a:rPr>
                        <a:t>FSC +</a:t>
                      </a:r>
                    </a:p>
                    <a:p>
                      <a:pPr marL="0" marR="0" lvl="0" indent="0" algn="ctr" defTabSz="914400" rtl="0" eaLnBrk="1" fontAlgn="base" latinLnBrk="0" hangingPunct="1">
                        <a:lnSpc>
                          <a:spcPct val="100000"/>
                        </a:lnSpc>
                        <a:spcBef>
                          <a:spcPct val="20000"/>
                        </a:spcBef>
                        <a:spcAft>
                          <a:spcPct val="0"/>
                        </a:spcAft>
                        <a:buClr>
                          <a:schemeClr val="tx2"/>
                        </a:buClr>
                        <a:buSzPct val="70000"/>
                        <a:buFont typeface="Arial" charset="0"/>
                        <a:buNone/>
                        <a:tabLst/>
                      </a:pPr>
                      <a:r>
                        <a:rPr kumimoji="0" lang="en-GB" sz="1800" b="1" i="0" u="none" strike="noStrike" cap="none" normalizeH="0" baseline="0" dirty="0" smtClean="0">
                          <a:ln>
                            <a:noFill/>
                          </a:ln>
                          <a:solidFill>
                            <a:srgbClr val="474746"/>
                          </a:solidFill>
                          <a:effectLst/>
                          <a:latin typeface="TH SarabunPSK" pitchFamily="34" charset="-34"/>
                          <a:ea typeface="ヒラギノ角ゴ Pro W3" charset="-128"/>
                          <a:cs typeface="TH SarabunPSK" pitchFamily="34" charset="-34"/>
                          <a:sym typeface="Wingdings" pitchFamily="2" charset="2"/>
                        </a:rPr>
                        <a:t>PEFC</a:t>
                      </a:r>
                    </a:p>
                  </a:txBody>
                  <a:tcPr marL="18019" marR="90098" marT="46800" marB="4680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FE"/>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Arial" charset="0"/>
                        <a:buNone/>
                        <a:tabLst/>
                      </a:pPr>
                      <a:r>
                        <a:rPr kumimoji="0" lang="en-GB" sz="1800" b="1" i="0" u="none" strike="noStrike" cap="none" normalizeH="0" baseline="0" dirty="0" smtClean="0">
                          <a:ln>
                            <a:noFill/>
                          </a:ln>
                          <a:solidFill>
                            <a:srgbClr val="474746"/>
                          </a:solidFill>
                          <a:effectLst/>
                          <a:latin typeface="TH SarabunPSK" pitchFamily="34" charset="-34"/>
                          <a:ea typeface="ヒラギノ角ゴ Pro W3" charset="-128"/>
                          <a:cs typeface="TH SarabunPSK" pitchFamily="34" charset="-34"/>
                        </a:rPr>
                        <a:t>FSC+</a:t>
                      </a:r>
                    </a:p>
                    <a:p>
                      <a:pPr marL="0" marR="0" lvl="0" indent="0" algn="ctr" defTabSz="914400" rtl="0" eaLnBrk="1" fontAlgn="base" latinLnBrk="0" hangingPunct="1">
                        <a:lnSpc>
                          <a:spcPct val="100000"/>
                        </a:lnSpc>
                        <a:spcBef>
                          <a:spcPct val="20000"/>
                        </a:spcBef>
                        <a:spcAft>
                          <a:spcPct val="0"/>
                        </a:spcAft>
                        <a:buClr>
                          <a:schemeClr val="tx2"/>
                        </a:buClr>
                        <a:buSzPct val="70000"/>
                        <a:buFont typeface="Arial" charset="0"/>
                        <a:buNone/>
                        <a:tabLst/>
                      </a:pPr>
                      <a:r>
                        <a:rPr kumimoji="0" lang="en-GB" sz="1800" b="1" i="0" u="none" strike="noStrike" cap="none" normalizeH="0" baseline="0" dirty="0" smtClean="0">
                          <a:ln>
                            <a:noFill/>
                          </a:ln>
                          <a:solidFill>
                            <a:srgbClr val="474746"/>
                          </a:solidFill>
                          <a:effectLst/>
                          <a:latin typeface="TH SarabunPSK" pitchFamily="34" charset="-34"/>
                          <a:ea typeface="ヒラギノ角ゴ Pro W3" charset="-128"/>
                          <a:cs typeface="TH SarabunPSK" pitchFamily="34" charset="-34"/>
                        </a:rPr>
                        <a:t>PEFC</a:t>
                      </a:r>
                    </a:p>
                  </a:txBody>
                  <a:tcPr marL="18019" marR="90098" marT="46800" marB="4680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FE"/>
                    </a:solidFill>
                  </a:tcPr>
                </a:tc>
              </a:tr>
              <a:tr h="537263">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Arial" charset="0"/>
                        <a:buNone/>
                        <a:tabLst/>
                      </a:pPr>
                      <a:r>
                        <a:rPr kumimoji="0" lang="th-TH" sz="1800" b="1" i="0" u="none" strike="noStrike" cap="none" normalizeH="0" baseline="0" dirty="0" smtClean="0">
                          <a:ln>
                            <a:noFill/>
                          </a:ln>
                          <a:solidFill>
                            <a:srgbClr val="FF0000"/>
                          </a:solidFill>
                          <a:effectLst/>
                          <a:latin typeface="TH SarabunPSK" pitchFamily="34" charset="-34"/>
                          <a:ea typeface="ヒラギノ角ゴ Pro W3" charset="-128"/>
                          <a:cs typeface="TH SarabunPSK" pitchFamily="34" charset="-34"/>
                        </a:rPr>
                        <a:t>ใบอนุญาตของ </a:t>
                      </a:r>
                      <a:r>
                        <a:rPr kumimoji="0" lang="en-GB" sz="1800" b="1" i="0" u="none" strike="noStrike" cap="none" normalizeH="0" baseline="0" dirty="0" smtClean="0">
                          <a:ln>
                            <a:noFill/>
                          </a:ln>
                          <a:solidFill>
                            <a:srgbClr val="FF0000"/>
                          </a:solidFill>
                          <a:effectLst/>
                          <a:latin typeface="TH SarabunPSK" pitchFamily="34" charset="-34"/>
                          <a:ea typeface="ヒラギノ角ゴ Pro W3" charset="-128"/>
                          <a:cs typeface="TH SarabunPSK" pitchFamily="34" charset="-34"/>
                        </a:rPr>
                        <a:t>FLEGT </a:t>
                      </a:r>
                    </a:p>
                  </a:txBody>
                  <a:tcPr marL="91538" marR="91538"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FE"/>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Arial" charset="0"/>
                        <a:buNone/>
                        <a:tabLst/>
                      </a:pPr>
                      <a:r>
                        <a:rPr kumimoji="0" lang="th-TH" sz="1800" b="1" i="0" u="none" strike="noStrike" cap="none" normalizeH="0" baseline="0" dirty="0" smtClean="0">
                          <a:ln>
                            <a:noFill/>
                          </a:ln>
                          <a:solidFill>
                            <a:srgbClr val="474746"/>
                          </a:solidFill>
                          <a:effectLst/>
                          <a:latin typeface="TH SarabunPSK" pitchFamily="34" charset="-34"/>
                          <a:ea typeface="ヒラギノ角ゴ Pro W3" charset="-128"/>
                          <a:cs typeface="TH SarabunPSK" pitchFamily="34" charset="-34"/>
                        </a:rPr>
                        <a:t>มี</a:t>
                      </a:r>
                      <a:endParaRPr kumimoji="0" lang="en-GB" sz="1800" b="1" i="0" u="none" strike="noStrike" cap="none" normalizeH="0" baseline="0" dirty="0" smtClean="0">
                        <a:ln>
                          <a:noFill/>
                        </a:ln>
                        <a:solidFill>
                          <a:srgbClr val="474746"/>
                        </a:solidFill>
                        <a:effectLst/>
                        <a:latin typeface="TH SarabunPSK" pitchFamily="34" charset="-34"/>
                        <a:ea typeface="ヒラギノ角ゴ Pro W3" charset="-128"/>
                        <a:cs typeface="TH SarabunPSK" pitchFamily="34" charset="-34"/>
                      </a:endParaRPr>
                    </a:p>
                  </a:txBody>
                  <a:tcPr marL="18019" marR="90098" marT="46800" marB="4680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FE"/>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Arial" charset="0"/>
                        <a:buNone/>
                        <a:tabLst/>
                      </a:pPr>
                      <a:r>
                        <a:rPr kumimoji="0" lang="th-TH" sz="1800" b="1" i="0" u="none" strike="noStrike" cap="none" normalizeH="0" baseline="0" dirty="0" smtClean="0">
                          <a:ln>
                            <a:noFill/>
                          </a:ln>
                          <a:solidFill>
                            <a:srgbClr val="474746"/>
                          </a:solidFill>
                          <a:effectLst/>
                          <a:latin typeface="TH SarabunPSK" pitchFamily="34" charset="-34"/>
                          <a:ea typeface="ヒラギノ角ゴ Pro W3" charset="-128"/>
                          <a:cs typeface="TH SarabunPSK" pitchFamily="34" charset="-34"/>
                        </a:rPr>
                        <a:t>ไม่มี</a:t>
                      </a:r>
                      <a:endParaRPr kumimoji="0" lang="en-GB" sz="1800" b="1" i="0" u="none" strike="noStrike" cap="none" normalizeH="0" baseline="0" dirty="0" smtClean="0">
                        <a:ln>
                          <a:noFill/>
                        </a:ln>
                        <a:solidFill>
                          <a:srgbClr val="474746"/>
                        </a:solidFill>
                        <a:effectLst/>
                        <a:latin typeface="TH SarabunPSK" pitchFamily="34" charset="-34"/>
                        <a:ea typeface="ヒラギノ角ゴ Pro W3" charset="-128"/>
                        <a:cs typeface="TH SarabunPSK" pitchFamily="34" charset="-34"/>
                      </a:endParaRPr>
                    </a:p>
                  </a:txBody>
                  <a:tcPr marL="18019" marR="90098" marT="46800" marB="4680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FE"/>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Arial" charset="0"/>
                        <a:buNone/>
                        <a:tabLst/>
                      </a:pPr>
                      <a:r>
                        <a:rPr kumimoji="0" lang="th-TH" sz="1800" b="1" i="0" u="none" strike="noStrike" cap="none" normalizeH="0" baseline="0" dirty="0" smtClean="0">
                          <a:ln>
                            <a:noFill/>
                          </a:ln>
                          <a:solidFill>
                            <a:srgbClr val="474746"/>
                          </a:solidFill>
                          <a:effectLst/>
                          <a:latin typeface="TH SarabunPSK" pitchFamily="34" charset="-34"/>
                          <a:ea typeface="ヒラギノ角ゴ Pro W3" charset="-128"/>
                          <a:cs typeface="TH SarabunPSK" pitchFamily="34" charset="-34"/>
                        </a:rPr>
                        <a:t>ไม่มี</a:t>
                      </a:r>
                      <a:endParaRPr kumimoji="0" lang="en-GB" sz="1800" b="1" i="0" u="none" strike="noStrike" cap="none" normalizeH="0" baseline="0" dirty="0" smtClean="0">
                        <a:ln>
                          <a:noFill/>
                        </a:ln>
                        <a:solidFill>
                          <a:srgbClr val="474746"/>
                        </a:solidFill>
                        <a:effectLst/>
                        <a:latin typeface="TH SarabunPSK" pitchFamily="34" charset="-34"/>
                        <a:ea typeface="ヒラギノ角ゴ Pro W3" charset="-128"/>
                        <a:cs typeface="TH SarabunPSK" pitchFamily="34" charset="-34"/>
                      </a:endParaRPr>
                    </a:p>
                  </a:txBody>
                  <a:tcPr marL="18019" marR="90098" marT="46800" marB="4680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FE"/>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Arial" charset="0"/>
                        <a:buNone/>
                        <a:tabLst/>
                      </a:pPr>
                      <a:r>
                        <a:rPr kumimoji="0" lang="th-TH" sz="1800" b="1" i="0" u="none" strike="noStrike" cap="none" normalizeH="0" baseline="0" dirty="0" smtClean="0">
                          <a:ln>
                            <a:noFill/>
                          </a:ln>
                          <a:solidFill>
                            <a:srgbClr val="474746"/>
                          </a:solidFill>
                          <a:effectLst/>
                          <a:latin typeface="TH SarabunPSK" pitchFamily="34" charset="-34"/>
                          <a:ea typeface="ヒラギノ角ゴ Pro W3" charset="-128"/>
                          <a:cs typeface="TH SarabunPSK" pitchFamily="34" charset="-34"/>
                        </a:rPr>
                        <a:t>มี</a:t>
                      </a:r>
                      <a:endParaRPr kumimoji="0" lang="en-GB" sz="1800" b="1" i="0" u="none" strike="noStrike" cap="none" normalizeH="0" baseline="0" dirty="0" smtClean="0">
                        <a:ln>
                          <a:noFill/>
                        </a:ln>
                        <a:solidFill>
                          <a:srgbClr val="474746"/>
                        </a:solidFill>
                        <a:effectLst/>
                        <a:latin typeface="TH SarabunPSK" pitchFamily="34" charset="-34"/>
                        <a:ea typeface="ヒラギノ角ゴ Pro W3" charset="-128"/>
                        <a:cs typeface="TH SarabunPSK" pitchFamily="34" charset="-34"/>
                      </a:endParaRPr>
                    </a:p>
                  </a:txBody>
                  <a:tcPr marL="18019" marR="90098" marT="46800" marB="4680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FE"/>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Arial" charset="0"/>
                        <a:buNone/>
                        <a:tabLst/>
                      </a:pPr>
                      <a:r>
                        <a:rPr kumimoji="0" lang="th-TH" sz="1800" b="1" i="0" u="none" strike="noStrike" cap="none" normalizeH="0" baseline="0" dirty="0" smtClean="0">
                          <a:ln>
                            <a:noFill/>
                          </a:ln>
                          <a:solidFill>
                            <a:srgbClr val="474746"/>
                          </a:solidFill>
                          <a:effectLst/>
                          <a:latin typeface="TH SarabunPSK" pitchFamily="34" charset="-34"/>
                          <a:ea typeface="ヒラギノ角ゴ Pro W3" charset="-128"/>
                          <a:cs typeface="TH SarabunPSK" pitchFamily="34" charset="-34"/>
                          <a:sym typeface="Wingdings" pitchFamily="2" charset="2"/>
                        </a:rPr>
                        <a:t>มี</a:t>
                      </a:r>
                      <a:endParaRPr kumimoji="0" lang="en-GB" sz="1800" b="1" i="0" u="none" strike="noStrike" cap="none" normalizeH="0" baseline="0" dirty="0" smtClean="0">
                        <a:ln>
                          <a:noFill/>
                        </a:ln>
                        <a:solidFill>
                          <a:srgbClr val="474746"/>
                        </a:solidFill>
                        <a:effectLst/>
                        <a:latin typeface="TH SarabunPSK" pitchFamily="34" charset="-34"/>
                        <a:ea typeface="ヒラギノ角ゴ Pro W3" charset="-128"/>
                        <a:cs typeface="TH SarabunPSK" pitchFamily="34" charset="-34"/>
                        <a:sym typeface="Wingdings" pitchFamily="2" charset="2"/>
                      </a:endParaRPr>
                    </a:p>
                  </a:txBody>
                  <a:tcPr marL="18019" marR="90098" marT="46800" marB="4680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FE"/>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Arial" charset="0"/>
                        <a:buNone/>
                        <a:tabLst/>
                      </a:pPr>
                      <a:r>
                        <a:rPr kumimoji="0" lang="th-TH" sz="1800" b="1" i="0" u="none" strike="noStrike" cap="none" normalizeH="0" baseline="0" dirty="0" smtClean="0">
                          <a:ln>
                            <a:noFill/>
                          </a:ln>
                          <a:solidFill>
                            <a:srgbClr val="474746"/>
                          </a:solidFill>
                          <a:effectLst/>
                          <a:latin typeface="TH SarabunPSK" pitchFamily="34" charset="-34"/>
                          <a:ea typeface="ヒラギノ角ゴ Pro W3" charset="-128"/>
                          <a:cs typeface="TH SarabunPSK" pitchFamily="34" charset="-34"/>
                        </a:rPr>
                        <a:t>มี</a:t>
                      </a:r>
                      <a:endParaRPr kumimoji="0" lang="en-GB" sz="1800" b="1" i="0" u="none" strike="noStrike" cap="none" normalizeH="0" baseline="0" dirty="0" smtClean="0">
                        <a:ln>
                          <a:noFill/>
                        </a:ln>
                        <a:solidFill>
                          <a:srgbClr val="474746"/>
                        </a:solidFill>
                        <a:effectLst/>
                        <a:latin typeface="TH SarabunPSK" pitchFamily="34" charset="-34"/>
                        <a:ea typeface="ヒラギノ角ゴ Pro W3" charset="-128"/>
                        <a:cs typeface="TH SarabunPSK" pitchFamily="34" charset="-34"/>
                      </a:endParaRPr>
                    </a:p>
                  </a:txBody>
                  <a:tcPr marL="18019" marR="90098" marT="46800" marB="4680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FE"/>
                    </a:solidFill>
                  </a:tcPr>
                </a:tc>
              </a:tr>
              <a:tr h="1122110">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Arial" charset="0"/>
                        <a:buNone/>
                        <a:tabLst/>
                      </a:pPr>
                      <a:r>
                        <a:rPr kumimoji="0" lang="th-TH" sz="1800" b="1" i="0" u="none" strike="noStrike" cap="none" normalizeH="0" baseline="0" dirty="0" smtClean="0">
                          <a:ln>
                            <a:noFill/>
                          </a:ln>
                          <a:solidFill>
                            <a:srgbClr val="474746"/>
                          </a:solidFill>
                          <a:effectLst/>
                          <a:latin typeface="TH SarabunPSK" pitchFamily="34" charset="-34"/>
                          <a:ea typeface="ヒラギノ角ゴ Pro W3" charset="-128"/>
                          <a:cs typeface="TH SarabunPSK" pitchFamily="34" charset="-34"/>
                        </a:rPr>
                        <a:t>หลักฐานทางเลือก/ “หรือมีลักษณะเทียบเท่า” เป็นไปตามข้อกำหนด</a:t>
                      </a:r>
                      <a:endParaRPr kumimoji="0" lang="en-GB" sz="1800" b="1" i="0" u="none" strike="noStrike" cap="none" normalizeH="0" baseline="0" dirty="0" smtClean="0">
                        <a:ln>
                          <a:noFill/>
                        </a:ln>
                        <a:solidFill>
                          <a:srgbClr val="474746"/>
                        </a:solidFill>
                        <a:effectLst/>
                        <a:latin typeface="TH SarabunPSK" pitchFamily="34" charset="-34"/>
                        <a:ea typeface="ヒラギノ角ゴ Pro W3" charset="-128"/>
                        <a:cs typeface="TH SarabunPSK" pitchFamily="34" charset="-34"/>
                      </a:endParaRPr>
                    </a:p>
                  </a:txBody>
                  <a:tcPr marL="91538" marR="91538"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FE"/>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Arial" charset="0"/>
                        <a:buNone/>
                        <a:tabLst/>
                      </a:pPr>
                      <a:r>
                        <a:rPr kumimoji="0" lang="th-TH" sz="1600" b="1" i="0" u="none" strike="noStrike" cap="none" normalizeH="0" baseline="0" dirty="0" smtClean="0">
                          <a:ln>
                            <a:noFill/>
                          </a:ln>
                          <a:solidFill>
                            <a:srgbClr val="474746"/>
                          </a:solidFill>
                          <a:effectLst/>
                          <a:latin typeface="TH SarabunPSK" pitchFamily="34" charset="-34"/>
                          <a:ea typeface="ヒラギノ角ゴ Pro W3" charset="-128"/>
                          <a:cs typeface="TH SarabunPSK" pitchFamily="34" charset="-34"/>
                        </a:rPr>
                        <a:t>มีแนวทางชี้แนะที่จำกัด</a:t>
                      </a:r>
                      <a:endParaRPr kumimoji="0" lang="en-GB" sz="1600" b="1" i="0" u="none" strike="noStrike" cap="none" normalizeH="0" baseline="30000" dirty="0" smtClean="0">
                        <a:ln>
                          <a:noFill/>
                        </a:ln>
                        <a:solidFill>
                          <a:srgbClr val="474746"/>
                        </a:solidFill>
                        <a:effectLst/>
                        <a:latin typeface="TH SarabunPSK" pitchFamily="34" charset="-34"/>
                        <a:ea typeface="ヒラギノ角ゴ Pro W3" charset="-128"/>
                        <a:cs typeface="TH SarabunPSK" pitchFamily="34" charset="-34"/>
                      </a:endParaRPr>
                    </a:p>
                  </a:txBody>
                  <a:tcPr marL="18019" marR="90098" marT="46800" marB="4680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FE"/>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Arial" charset="0"/>
                        <a:buNone/>
                        <a:tabLst/>
                      </a:pPr>
                      <a:r>
                        <a:rPr kumimoji="0" lang="th-TH" sz="1600" b="1" i="0" u="none" strike="noStrike" cap="none" normalizeH="0" baseline="0" dirty="0" smtClean="0">
                          <a:ln>
                            <a:noFill/>
                          </a:ln>
                          <a:solidFill>
                            <a:srgbClr val="474746"/>
                          </a:solidFill>
                          <a:effectLst/>
                          <a:latin typeface="TH SarabunPSK" pitchFamily="34" charset="-34"/>
                          <a:ea typeface="ヒラギノ角ゴ Pro W3" charset="-128"/>
                          <a:cs typeface="TH SarabunPSK" pitchFamily="34" charset="-34"/>
                        </a:rPr>
                        <a:t>ไม่มีแนวทางชี้แนะที่จำกัด</a:t>
                      </a:r>
                      <a:endParaRPr kumimoji="0" lang="en-GB" sz="1600" b="1" i="0" u="none" strike="noStrike" cap="none" normalizeH="0" baseline="30000" dirty="0" smtClean="0">
                        <a:ln>
                          <a:noFill/>
                        </a:ln>
                        <a:solidFill>
                          <a:srgbClr val="474746"/>
                        </a:solidFill>
                        <a:effectLst/>
                        <a:latin typeface="TH SarabunPSK" pitchFamily="34" charset="-34"/>
                        <a:ea typeface="ヒラギノ角ゴ Pro W3" charset="-128"/>
                        <a:cs typeface="TH SarabunPSK" pitchFamily="34" charset="-34"/>
                      </a:endParaRPr>
                    </a:p>
                  </a:txBody>
                  <a:tcPr marL="18019" marR="90098" marT="46800" marB="4680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FE"/>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Arial" charset="0"/>
                        <a:buNone/>
                        <a:tabLst/>
                        <a:defRPr/>
                      </a:pPr>
                      <a:r>
                        <a:rPr kumimoji="0" lang="th-TH" sz="1600" b="1" i="0" u="none" strike="noStrike" cap="none" normalizeH="0" baseline="0" dirty="0" smtClean="0">
                          <a:ln>
                            <a:noFill/>
                          </a:ln>
                          <a:solidFill>
                            <a:srgbClr val="474746"/>
                          </a:solidFill>
                          <a:effectLst/>
                          <a:latin typeface="TH SarabunPSK" pitchFamily="34" charset="-34"/>
                          <a:ea typeface="ヒラギノ角ゴ Pro W3" charset="-128"/>
                          <a:cs typeface="TH SarabunPSK" pitchFamily="34" charset="-34"/>
                        </a:rPr>
                        <a:t>ไม่มีแนวทางชี้แนะที่จำกัด</a:t>
                      </a:r>
                      <a:r>
                        <a:rPr kumimoji="0" lang="en-GB" sz="1600" b="1" i="0" u="none" strike="noStrike" cap="none" normalizeH="0" baseline="0" dirty="0" smtClean="0">
                          <a:ln>
                            <a:noFill/>
                          </a:ln>
                          <a:solidFill>
                            <a:srgbClr val="474746"/>
                          </a:solidFill>
                          <a:effectLst/>
                          <a:latin typeface="TH SarabunPSK" pitchFamily="34" charset="-34"/>
                          <a:ea typeface="ヒラギノ角ゴ Pro W3" charset="-128"/>
                          <a:cs typeface="TH SarabunPSK" pitchFamily="34" charset="-34"/>
                        </a:rPr>
                        <a:t> </a:t>
                      </a:r>
                      <a:endParaRPr kumimoji="0" lang="en-GB" sz="1600" b="1" i="0" u="none" strike="noStrike" cap="none" normalizeH="0" baseline="30000" dirty="0" smtClean="0">
                        <a:ln>
                          <a:noFill/>
                        </a:ln>
                        <a:solidFill>
                          <a:srgbClr val="474746"/>
                        </a:solidFill>
                        <a:effectLst/>
                        <a:latin typeface="TH SarabunPSK" pitchFamily="34" charset="-34"/>
                        <a:ea typeface="ヒラギノ角ゴ Pro W3" charset="-128"/>
                        <a:cs typeface="TH SarabunPSK" pitchFamily="34" charset="-34"/>
                      </a:endParaRPr>
                    </a:p>
                  </a:txBody>
                  <a:tcPr marL="18019" marR="90098" marT="46800" marB="4680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FE"/>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Arial" charset="0"/>
                        <a:buNone/>
                        <a:tabLst/>
                      </a:pPr>
                      <a:r>
                        <a:rPr kumimoji="0" lang="th-TH" sz="1600" b="1" i="0" u="none" strike="noStrike" cap="none" normalizeH="0" baseline="0" dirty="0" smtClean="0">
                          <a:ln>
                            <a:noFill/>
                          </a:ln>
                          <a:solidFill>
                            <a:srgbClr val="474746"/>
                          </a:solidFill>
                          <a:effectLst/>
                          <a:latin typeface="TH SarabunPSK" pitchFamily="34" charset="-34"/>
                          <a:ea typeface="ヒラギノ角ゴ Pro W3" charset="-128"/>
                          <a:cs typeface="TH SarabunPSK" pitchFamily="34" charset="-34"/>
                        </a:rPr>
                        <a:t>มีแนวทางชี้แนะแสดงรายละเอียด</a:t>
                      </a:r>
                      <a:endParaRPr kumimoji="0" lang="en-GB" sz="1600" b="1" i="0" u="none" strike="noStrike" cap="none" normalizeH="0" baseline="30000" dirty="0" smtClean="0">
                        <a:ln>
                          <a:noFill/>
                        </a:ln>
                        <a:solidFill>
                          <a:srgbClr val="474746"/>
                        </a:solidFill>
                        <a:effectLst/>
                        <a:latin typeface="TH SarabunPSK" pitchFamily="34" charset="-34"/>
                        <a:ea typeface="ヒラギノ角ゴ Pro W3" charset="-128"/>
                        <a:cs typeface="TH SarabunPSK" pitchFamily="34" charset="-34"/>
                      </a:endParaRPr>
                    </a:p>
                  </a:txBody>
                  <a:tcPr marL="18019" marR="90098" marT="46800" marB="4680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FE"/>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Arial" charset="0"/>
                        <a:buNone/>
                        <a:tabLst/>
                      </a:pPr>
                      <a:r>
                        <a:rPr kumimoji="0" lang="th-TH" sz="1600" b="1" i="0" u="none" strike="noStrike" cap="none" normalizeH="0" baseline="0" dirty="0" smtClean="0">
                          <a:ln>
                            <a:noFill/>
                          </a:ln>
                          <a:solidFill>
                            <a:srgbClr val="474746"/>
                          </a:solidFill>
                          <a:effectLst/>
                          <a:latin typeface="TH SarabunPSK" pitchFamily="34" charset="-34"/>
                          <a:ea typeface="ヒラギノ角ゴ Pro W3" charset="-128"/>
                          <a:cs typeface="TH SarabunPSK" pitchFamily="34" charset="-34"/>
                        </a:rPr>
                        <a:t>มีแนวทางชี้แนะแสดงรายละเอียด</a:t>
                      </a:r>
                      <a:endParaRPr kumimoji="0" lang="en-GB" sz="1600" b="1" i="0" u="none" strike="noStrike" cap="none" normalizeH="0" baseline="30000" dirty="0" smtClean="0">
                        <a:ln>
                          <a:noFill/>
                        </a:ln>
                        <a:solidFill>
                          <a:srgbClr val="474746"/>
                        </a:solidFill>
                        <a:effectLst/>
                        <a:latin typeface="TH SarabunPSK" pitchFamily="34" charset="-34"/>
                        <a:ea typeface="ヒラギノ角ゴ Pro W3" charset="-128"/>
                        <a:cs typeface="TH SarabunPSK" pitchFamily="34" charset="-34"/>
                      </a:endParaRPr>
                    </a:p>
                  </a:txBody>
                  <a:tcPr marL="18019" marR="90098" marT="46800" marB="4680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FE"/>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Arial" charset="0"/>
                        <a:buNone/>
                        <a:tabLst/>
                      </a:pPr>
                      <a:r>
                        <a:rPr kumimoji="0" lang="th-TH" sz="1600" b="1" i="0" u="none" strike="noStrike" cap="none" normalizeH="0" baseline="0" dirty="0" smtClean="0">
                          <a:ln>
                            <a:noFill/>
                          </a:ln>
                          <a:solidFill>
                            <a:srgbClr val="474746"/>
                          </a:solidFill>
                          <a:effectLst/>
                          <a:latin typeface="TH SarabunPSK" pitchFamily="34" charset="-34"/>
                          <a:ea typeface="ヒラギノ角ゴ Pro W3" charset="-128"/>
                          <a:cs typeface="TH SarabunPSK" pitchFamily="34" charset="-34"/>
                          <a:sym typeface="Wingdings" pitchFamily="2" charset="2"/>
                        </a:rPr>
                        <a:t>มีแนวทางชี้แนะ</a:t>
                      </a:r>
                      <a:endParaRPr kumimoji="0" lang="en-GB" sz="1600" b="1" i="0" u="none" strike="noStrike" cap="none" normalizeH="0" baseline="30000" dirty="0" smtClean="0">
                        <a:ln>
                          <a:noFill/>
                        </a:ln>
                        <a:solidFill>
                          <a:srgbClr val="474746"/>
                        </a:solidFill>
                        <a:effectLst/>
                        <a:latin typeface="TH SarabunPSK" pitchFamily="34" charset="-34"/>
                        <a:ea typeface="ヒラギノ角ゴ Pro W3" charset="-128"/>
                        <a:cs typeface="TH SarabunPSK" pitchFamily="34" charset="-34"/>
                      </a:endParaRPr>
                    </a:p>
                  </a:txBody>
                  <a:tcPr marL="18019" marR="90098" marT="46800" marB="4680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FE"/>
                    </a:solidFill>
                  </a:tcPr>
                </a:tc>
              </a:tr>
            </a:tbl>
          </a:graphicData>
        </a:graphic>
      </p:graphicFrame>
      <p:pic>
        <p:nvPicPr>
          <p:cNvPr id="5" name="Picture 41" descr="gb"/>
          <p:cNvPicPr>
            <a:picLocks noChangeAspect="1" noChangeArrowheads="1"/>
          </p:cNvPicPr>
          <p:nvPr/>
        </p:nvPicPr>
        <p:blipFill>
          <a:blip r:embed="rId3" cstate="print"/>
          <a:srcRect/>
          <a:stretch>
            <a:fillRect/>
          </a:stretch>
        </p:blipFill>
        <p:spPr bwMode="auto">
          <a:xfrm>
            <a:off x="9789322" y="2553696"/>
            <a:ext cx="436827" cy="288925"/>
          </a:xfrm>
          <a:prstGeom prst="rect">
            <a:avLst/>
          </a:prstGeom>
          <a:noFill/>
          <a:ln w="9525">
            <a:noFill/>
            <a:miter lim="800000"/>
            <a:headEnd/>
            <a:tailEnd/>
          </a:ln>
        </p:spPr>
      </p:pic>
      <p:pic>
        <p:nvPicPr>
          <p:cNvPr id="6" name="Picture 38" descr="dk"/>
          <p:cNvPicPr>
            <a:picLocks noChangeAspect="1" noChangeArrowheads="1"/>
          </p:cNvPicPr>
          <p:nvPr/>
        </p:nvPicPr>
        <p:blipFill>
          <a:blip r:embed="rId4" cstate="print"/>
          <a:srcRect/>
          <a:stretch>
            <a:fillRect/>
          </a:stretch>
        </p:blipFill>
        <p:spPr bwMode="auto">
          <a:xfrm>
            <a:off x="11078203" y="2563165"/>
            <a:ext cx="417910" cy="292100"/>
          </a:xfrm>
          <a:prstGeom prst="rect">
            <a:avLst/>
          </a:prstGeom>
          <a:noFill/>
          <a:ln w="9525">
            <a:noFill/>
            <a:miter lim="800000"/>
            <a:headEnd/>
            <a:tailEnd/>
          </a:ln>
        </p:spPr>
      </p:pic>
      <p:pic>
        <p:nvPicPr>
          <p:cNvPr id="7" name="Picture 40" descr="nl"/>
          <p:cNvPicPr>
            <a:picLocks noChangeAspect="1" noChangeArrowheads="1"/>
          </p:cNvPicPr>
          <p:nvPr/>
        </p:nvPicPr>
        <p:blipFill>
          <a:blip r:embed="rId5" cstate="print"/>
          <a:srcRect/>
          <a:stretch>
            <a:fillRect/>
          </a:stretch>
        </p:blipFill>
        <p:spPr bwMode="auto">
          <a:xfrm>
            <a:off x="8414200" y="2552108"/>
            <a:ext cx="441986" cy="290513"/>
          </a:xfrm>
          <a:prstGeom prst="rect">
            <a:avLst/>
          </a:prstGeom>
          <a:noFill/>
          <a:ln w="9525">
            <a:noFill/>
            <a:miter lim="800000"/>
            <a:headEnd/>
            <a:tailEnd/>
          </a:ln>
        </p:spPr>
      </p:pic>
      <p:pic>
        <p:nvPicPr>
          <p:cNvPr id="8" name="Picture 37" descr="Be"/>
          <p:cNvPicPr>
            <a:picLocks noChangeAspect="1" noChangeArrowheads="1"/>
          </p:cNvPicPr>
          <p:nvPr/>
        </p:nvPicPr>
        <p:blipFill>
          <a:blip r:embed="rId6" cstate="print"/>
          <a:srcRect/>
          <a:stretch>
            <a:fillRect/>
          </a:stretch>
        </p:blipFill>
        <p:spPr bwMode="auto">
          <a:xfrm>
            <a:off x="6979430" y="2550465"/>
            <a:ext cx="458038" cy="308104"/>
          </a:xfrm>
          <a:prstGeom prst="rect">
            <a:avLst/>
          </a:prstGeom>
          <a:noFill/>
          <a:ln w="9525">
            <a:noFill/>
            <a:miter lim="800000"/>
            <a:headEnd/>
            <a:tailEnd/>
          </a:ln>
        </p:spPr>
      </p:pic>
      <p:pic>
        <p:nvPicPr>
          <p:cNvPr id="9" name="Picture 39" descr="fr"/>
          <p:cNvPicPr>
            <a:picLocks noChangeAspect="1" noChangeArrowheads="1"/>
          </p:cNvPicPr>
          <p:nvPr/>
        </p:nvPicPr>
        <p:blipFill>
          <a:blip r:embed="rId7" cstate="print"/>
          <a:srcRect/>
          <a:stretch>
            <a:fillRect/>
          </a:stretch>
        </p:blipFill>
        <p:spPr bwMode="auto">
          <a:xfrm>
            <a:off x="4114845" y="2526242"/>
            <a:ext cx="505619" cy="311150"/>
          </a:xfrm>
          <a:prstGeom prst="rect">
            <a:avLst/>
          </a:prstGeom>
          <a:noFill/>
          <a:ln w="9525">
            <a:noFill/>
            <a:miter lim="800000"/>
            <a:headEnd/>
            <a:tailEnd/>
          </a:ln>
        </p:spPr>
      </p:pic>
      <p:pic>
        <p:nvPicPr>
          <p:cNvPr id="10" name="Picture 42" descr="c9389a6bbd8abef84b6f6663093b1822"/>
          <p:cNvPicPr>
            <a:picLocks noChangeAspect="1" noChangeArrowheads="1"/>
          </p:cNvPicPr>
          <p:nvPr/>
        </p:nvPicPr>
        <p:blipFill>
          <a:blip r:embed="rId8" cstate="print"/>
          <a:srcRect/>
          <a:stretch>
            <a:fillRect/>
          </a:stretch>
        </p:blipFill>
        <p:spPr bwMode="auto">
          <a:xfrm>
            <a:off x="5621508" y="2550465"/>
            <a:ext cx="497020" cy="304800"/>
          </a:xfrm>
          <a:prstGeom prst="rect">
            <a:avLst/>
          </a:prstGeom>
          <a:noFill/>
          <a:ln w="9525">
            <a:noFill/>
            <a:miter lim="800000"/>
            <a:headEnd/>
            <a:tailEnd/>
          </a:ln>
        </p:spPr>
      </p:pic>
      <p:sp>
        <p:nvSpPr>
          <p:cNvPr id="11" name="TextBox 10"/>
          <p:cNvSpPr txBox="1"/>
          <p:nvPr/>
        </p:nvSpPr>
        <p:spPr>
          <a:xfrm>
            <a:off x="206539" y="6202595"/>
            <a:ext cx="11913326" cy="523220"/>
          </a:xfrm>
          <a:prstGeom prst="rect">
            <a:avLst/>
          </a:prstGeom>
          <a:solidFill>
            <a:srgbClr val="FFFFFE"/>
          </a:solidFill>
          <a:ln cmpd="sng">
            <a:noFill/>
          </a:ln>
        </p:spPr>
        <p:txBody>
          <a:bodyPr wrap="square">
            <a:spAutoFit/>
          </a:bodyPr>
          <a:lstStyle/>
          <a:p>
            <a:pPr marL="342900" indent="-342900">
              <a:buFontTx/>
              <a:buAutoNum type="arabicPeriod"/>
              <a:defRPr/>
            </a:pPr>
            <a:r>
              <a:rPr lang="th-TH" sz="1400" dirty="0" smtClean="0">
                <a:solidFill>
                  <a:srgbClr val="000000"/>
                </a:solidFill>
                <a:latin typeface="TH SarabunPSK" pitchFamily="34" charset="-34"/>
                <a:cs typeface="TH SarabunPSK" pitchFamily="34" charset="-34"/>
              </a:rPr>
              <a:t>แผนการระดับชาติที่เกี่ยวข้องสำหรับการประเมินตลาด </a:t>
            </a:r>
            <a:r>
              <a:rPr lang="en-US" sz="1400" dirty="0" smtClean="0">
                <a:solidFill>
                  <a:srgbClr val="000000"/>
                </a:solidFill>
                <a:latin typeface="TH SarabunPSK" pitchFamily="34" charset="-34"/>
                <a:cs typeface="TH SarabunPSK" pitchFamily="34" charset="-34"/>
              </a:rPr>
              <a:t>NL </a:t>
            </a:r>
            <a:r>
              <a:rPr lang="th-TH" sz="1400" dirty="0" smtClean="0">
                <a:solidFill>
                  <a:srgbClr val="000000"/>
                </a:solidFill>
                <a:latin typeface="TH SarabunPSK" pitchFamily="34" charset="-34"/>
                <a:cs typeface="TH SarabunPSK" pitchFamily="34" charset="-34"/>
              </a:rPr>
              <a:t>โดยที่ผ่านมามีการติดตาม ประเมิน</a:t>
            </a:r>
            <a:r>
              <a:rPr lang="th-TH" sz="1400" dirty="0" smtClean="0">
                <a:latin typeface="TH SarabunPSK" pitchFamily="34" charset="-34"/>
                <a:cs typeface="TH SarabunPSK" pitchFamily="34" charset="-34"/>
              </a:rPr>
              <a:t>โครงการสำหรับการรับรองการตรวจรับรองป่าไม้  </a:t>
            </a:r>
            <a:r>
              <a:rPr lang="en-US" sz="1400" dirty="0" smtClean="0">
                <a:latin typeface="TH SarabunPSK" pitchFamily="34" charset="-34"/>
                <a:cs typeface="TH SarabunPSK" pitchFamily="34" charset="-34"/>
              </a:rPr>
              <a:t>(PEFC) </a:t>
            </a:r>
            <a:r>
              <a:rPr lang="th-TH" sz="1400" dirty="0" smtClean="0">
                <a:latin typeface="TH SarabunPSK" pitchFamily="34" charset="-34"/>
                <a:cs typeface="TH SarabunPSK" pitchFamily="34" charset="-34"/>
              </a:rPr>
              <a:t>ที่ฟินแลนด์ สวีเดน เบลเยี่ยม ออสเตรีย และพบว่ามีการปฏิบัติที่สอดคล้อง</a:t>
            </a:r>
            <a:endParaRPr lang="en-GB" sz="1400" dirty="0">
              <a:solidFill>
                <a:srgbClr val="000000"/>
              </a:solidFill>
              <a:latin typeface="TH SarabunPSK" pitchFamily="34" charset="-34"/>
              <a:cs typeface="TH SarabunPSK" pitchFamily="34" charset="-34"/>
            </a:endParaRPr>
          </a:p>
        </p:txBody>
      </p:sp>
      <p:sp>
        <p:nvSpPr>
          <p:cNvPr id="3" name="Slide Number Placeholder 2"/>
          <p:cNvSpPr>
            <a:spLocks noGrp="1"/>
          </p:cNvSpPr>
          <p:nvPr>
            <p:ph type="sldNum" sz="quarter" idx="12"/>
          </p:nvPr>
        </p:nvSpPr>
        <p:spPr/>
        <p:txBody>
          <a:bodyPr/>
          <a:lstStyle/>
          <a:p>
            <a:fld id="{A4CE05BE-1510-4BF9-B87A-E3BAF5EBDA19}" type="slidenum">
              <a:rPr lang="zh-TW" altLang="en-US" smtClean="0"/>
              <a:pPr/>
              <a:t>13</a:t>
            </a:fld>
            <a:endParaRPr lang="zh-TW" altLang="en-US"/>
          </a:p>
        </p:txBody>
      </p:sp>
    </p:spTree>
    <p:extLst>
      <p:ext uri="{BB962C8B-B14F-4D97-AF65-F5344CB8AC3E}">
        <p14:creationId xmlns:p14="http://schemas.microsoft.com/office/powerpoint/2010/main" val="127235049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6527" y="1277743"/>
            <a:ext cx="8229600" cy="932716"/>
          </a:xfrm>
        </p:spPr>
        <p:txBody>
          <a:bodyPr>
            <a:normAutofit/>
          </a:bodyPr>
          <a:lstStyle/>
          <a:p>
            <a:r>
              <a:rPr lang="th-TH" sz="4000" dirty="0" smtClean="0">
                <a:solidFill>
                  <a:srgbClr val="006600"/>
                </a:solidFill>
                <a:latin typeface="TH SarabunPSK" pitchFamily="34" charset="-34"/>
                <a:cs typeface="TH SarabunPSK" pitchFamily="34" charset="-34"/>
              </a:rPr>
              <a:t>บทสรุป</a:t>
            </a:r>
            <a:endParaRPr lang="en-GB" sz="4000" dirty="0">
              <a:solidFill>
                <a:srgbClr val="006600"/>
              </a:solidFill>
              <a:latin typeface="TH SarabunPSK" pitchFamily="34" charset="-34"/>
              <a:cs typeface="TH SarabunPSK" pitchFamily="34" charset="-34"/>
            </a:endParaRPr>
          </a:p>
        </p:txBody>
      </p:sp>
      <p:sp>
        <p:nvSpPr>
          <p:cNvPr id="3" name="Content Placeholder 2"/>
          <p:cNvSpPr>
            <a:spLocks noGrp="1"/>
          </p:cNvSpPr>
          <p:nvPr>
            <p:ph idx="1"/>
          </p:nvPr>
        </p:nvSpPr>
        <p:spPr>
          <a:xfrm>
            <a:off x="376528" y="2222938"/>
            <a:ext cx="7448124" cy="4452499"/>
          </a:xfrm>
        </p:spPr>
        <p:txBody>
          <a:bodyPr>
            <a:normAutofit fontScale="77500" lnSpcReduction="20000"/>
          </a:bodyPr>
          <a:lstStyle/>
          <a:p>
            <a:pPr>
              <a:lnSpc>
                <a:spcPct val="100000"/>
              </a:lnSpc>
            </a:pPr>
            <a:r>
              <a:rPr lang="th-TH" sz="3600" dirty="0" smtClean="0">
                <a:latin typeface="TH SarabunPSK" pitchFamily="34" charset="-34"/>
                <a:ea typeface="Tahoma" panose="020B0604030504040204" pitchFamily="34" charset="0"/>
                <a:cs typeface="TH SarabunPSK" pitchFamily="34" charset="-34"/>
              </a:rPr>
              <a:t>องค์ประกอบต่างๆของ</a:t>
            </a:r>
            <a:r>
              <a:rPr lang="th-TH" sz="3600" dirty="0" smtClean="0">
                <a:latin typeface="TH SarabunPSK" pitchFamily="34" charset="-34"/>
                <a:cs typeface="TH SarabunPSK" pitchFamily="34" charset="-34"/>
              </a:rPr>
              <a:t>การบังคับใช้กฎหมายป่าไม้ ธรรมาภิบาล และการค้า </a:t>
            </a:r>
            <a:r>
              <a:rPr lang="th-TH" sz="3600" dirty="0" smtClean="0">
                <a:latin typeface="TH SarabunPSK" pitchFamily="34" charset="-34"/>
                <a:ea typeface="Tahoma" panose="020B0604030504040204" pitchFamily="34" charset="0"/>
                <a:cs typeface="TH SarabunPSK" pitchFamily="34" charset="-34"/>
              </a:rPr>
              <a:t> </a:t>
            </a:r>
            <a:r>
              <a:rPr lang="en-US" sz="3600" dirty="0" smtClean="0">
                <a:latin typeface="TH SarabunPSK" pitchFamily="34" charset="-34"/>
                <a:ea typeface="Tahoma" panose="020B0604030504040204" pitchFamily="34" charset="0"/>
                <a:cs typeface="TH SarabunPSK" pitchFamily="34" charset="-34"/>
              </a:rPr>
              <a:t>(FLEGT) </a:t>
            </a:r>
            <a:r>
              <a:rPr lang="th-TH" sz="3600" dirty="0" smtClean="0">
                <a:latin typeface="TH SarabunPSK" pitchFamily="34" charset="-34"/>
                <a:ea typeface="Tahoma" panose="020B0604030504040204" pitchFamily="34" charset="0"/>
                <a:cs typeface="TH SarabunPSK" pitchFamily="34" charset="-34"/>
              </a:rPr>
              <a:t>มีความเกี่ยงเนื่องกัน</a:t>
            </a:r>
          </a:p>
          <a:p>
            <a:pPr>
              <a:lnSpc>
                <a:spcPct val="100000"/>
              </a:lnSpc>
            </a:pPr>
            <a:r>
              <a:rPr lang="th-TH" sz="3600" dirty="0" smtClean="0">
                <a:latin typeface="TH SarabunPSK" pitchFamily="34" charset="-34"/>
                <a:cs typeface="TH SarabunPSK" pitchFamily="34" charset="-34"/>
              </a:rPr>
              <a:t>ข้อตกลงการเป็นภาคีหุ้นส่วนแบบสมัครใจ(</a:t>
            </a:r>
            <a:r>
              <a:rPr lang="en-GB" sz="3600" dirty="0" smtClean="0">
                <a:latin typeface="TH SarabunPSK" pitchFamily="34" charset="-34"/>
                <a:ea typeface="Tahoma" panose="020B0604030504040204" pitchFamily="34" charset="0"/>
                <a:cs typeface="TH SarabunPSK" pitchFamily="34" charset="-34"/>
              </a:rPr>
              <a:t>VPA</a:t>
            </a:r>
            <a:r>
              <a:rPr lang="th-TH" sz="3600" dirty="0" smtClean="0">
                <a:latin typeface="TH SarabunPSK" pitchFamily="34" charset="-34"/>
                <a:ea typeface="Tahoma" panose="020B0604030504040204" pitchFamily="34" charset="0"/>
                <a:cs typeface="TH SarabunPSK" pitchFamily="34" charset="-34"/>
              </a:rPr>
              <a:t>)</a:t>
            </a:r>
            <a:r>
              <a:rPr lang="en-GB" sz="3600" dirty="0" smtClean="0">
                <a:latin typeface="TH SarabunPSK" pitchFamily="34" charset="-34"/>
                <a:ea typeface="Tahoma" panose="020B0604030504040204" pitchFamily="34" charset="0"/>
                <a:cs typeface="TH SarabunPSK" pitchFamily="34" charset="-34"/>
              </a:rPr>
              <a:t> </a:t>
            </a:r>
            <a:r>
              <a:rPr lang="th-TH" sz="3600" dirty="0" smtClean="0">
                <a:latin typeface="TH SarabunPSK" pitchFamily="34" charset="-34"/>
                <a:ea typeface="Tahoma" panose="020B0604030504040204" pitchFamily="34" charset="0"/>
                <a:cs typeface="TH SarabunPSK" pitchFamily="34" charset="-34"/>
              </a:rPr>
              <a:t>และ</a:t>
            </a:r>
            <a:r>
              <a:rPr lang="th-TH" sz="3600" dirty="0" smtClean="0">
                <a:latin typeface="TH SarabunPSK" pitchFamily="34" charset="-34"/>
                <a:cs typeface="TH SarabunPSK" pitchFamily="34" charset="-34"/>
              </a:rPr>
              <a:t>กฎหมายควบคุมการค้าไม้ของสหภาพยุโรป </a:t>
            </a:r>
            <a:r>
              <a:rPr lang="en-GB" sz="3600" dirty="0" smtClean="0">
                <a:latin typeface="TH SarabunPSK" pitchFamily="34" charset="-34"/>
                <a:ea typeface="Tahoma" panose="020B0604030504040204" pitchFamily="34" charset="0"/>
                <a:cs typeface="TH SarabunPSK" pitchFamily="34" charset="-34"/>
              </a:rPr>
              <a:t> </a:t>
            </a:r>
            <a:r>
              <a:rPr lang="th-TH" sz="3600" dirty="0" smtClean="0">
                <a:latin typeface="TH SarabunPSK" pitchFamily="34" charset="-34"/>
                <a:ea typeface="Tahoma" panose="020B0604030504040204" pitchFamily="34" charset="0"/>
                <a:cs typeface="TH SarabunPSK" pitchFamily="34" charset="-34"/>
              </a:rPr>
              <a:t>(</a:t>
            </a:r>
            <a:r>
              <a:rPr lang="en-GB" sz="3600" dirty="0" smtClean="0">
                <a:latin typeface="TH SarabunPSK" pitchFamily="34" charset="-34"/>
                <a:ea typeface="Tahoma" panose="020B0604030504040204" pitchFamily="34" charset="0"/>
                <a:cs typeface="TH SarabunPSK" pitchFamily="34" charset="-34"/>
              </a:rPr>
              <a:t>EU TR</a:t>
            </a:r>
            <a:r>
              <a:rPr lang="th-TH" sz="3600" dirty="0" smtClean="0">
                <a:latin typeface="TH SarabunPSK" pitchFamily="34" charset="-34"/>
                <a:ea typeface="Tahoma" panose="020B0604030504040204" pitchFamily="34" charset="0"/>
                <a:cs typeface="TH SarabunPSK" pitchFamily="34" charset="-34"/>
              </a:rPr>
              <a:t>)</a:t>
            </a:r>
            <a:r>
              <a:rPr lang="en-GB" sz="3600" dirty="0" smtClean="0">
                <a:latin typeface="TH SarabunPSK" pitchFamily="34" charset="-34"/>
                <a:ea typeface="Tahoma" panose="020B0604030504040204" pitchFamily="34" charset="0"/>
                <a:cs typeface="TH SarabunPSK" pitchFamily="34" charset="-34"/>
              </a:rPr>
              <a:t> </a:t>
            </a:r>
            <a:r>
              <a:rPr lang="th-TH" sz="3600" dirty="0" smtClean="0">
                <a:latin typeface="TH SarabunPSK" pitchFamily="34" charset="-34"/>
                <a:ea typeface="Tahoma" panose="020B0604030504040204" pitchFamily="34" charset="0"/>
                <a:cs typeface="TH SarabunPSK" pitchFamily="34" charset="-34"/>
              </a:rPr>
              <a:t>จะช่วยผลักดันกัน</a:t>
            </a:r>
            <a:r>
              <a:rPr lang="en-GB" sz="3600" dirty="0" smtClean="0">
                <a:latin typeface="TH SarabunPSK" pitchFamily="34" charset="-34"/>
                <a:ea typeface="Tahoma" panose="020B0604030504040204" pitchFamily="34" charset="0"/>
                <a:cs typeface="TH SarabunPSK" pitchFamily="34" charset="-34"/>
              </a:rPr>
              <a:t>: </a:t>
            </a:r>
            <a:r>
              <a:rPr lang="th-TH" sz="3600" dirty="0" smtClean="0">
                <a:latin typeface="TH SarabunPSK" pitchFamily="34" charset="-34"/>
                <a:ea typeface="Tahoma" panose="020B0604030504040204" pitchFamily="34" charset="0"/>
                <a:cs typeface="TH SarabunPSK" pitchFamily="34" charset="-34"/>
              </a:rPr>
              <a:t>ใบอนุญาตของ </a:t>
            </a:r>
            <a:r>
              <a:rPr lang="en-GB" sz="3600" dirty="0" smtClean="0">
                <a:latin typeface="TH SarabunPSK" pitchFamily="34" charset="-34"/>
                <a:ea typeface="Tahoma" panose="020B0604030504040204" pitchFamily="34" charset="0"/>
                <a:cs typeface="TH SarabunPSK" pitchFamily="34" charset="-34"/>
              </a:rPr>
              <a:t>FLEGT</a:t>
            </a:r>
            <a:r>
              <a:rPr lang="th-TH" sz="3600" dirty="0" smtClean="0">
                <a:latin typeface="TH SarabunPSK" pitchFamily="34" charset="-34"/>
                <a:ea typeface="Tahoma" panose="020B0604030504040204" pitchFamily="34" charset="0"/>
                <a:cs typeface="TH SarabunPSK" pitchFamily="34" charset="-34"/>
              </a:rPr>
              <a:t> เป็นการพิสูจน์ความถูกต้องตามกฎหมายของ</a:t>
            </a:r>
            <a:r>
              <a:rPr lang="en-GB" sz="3600" dirty="0" smtClean="0">
                <a:latin typeface="TH SarabunPSK" pitchFamily="34" charset="-34"/>
                <a:ea typeface="Tahoma" panose="020B0604030504040204" pitchFamily="34" charset="0"/>
                <a:cs typeface="TH SarabunPSK" pitchFamily="34" charset="-34"/>
              </a:rPr>
              <a:t> EU TR</a:t>
            </a:r>
            <a:endParaRPr lang="en-GB" sz="3600" dirty="0">
              <a:latin typeface="TH SarabunPSK" pitchFamily="34" charset="-34"/>
              <a:ea typeface="Tahoma" panose="020B0604030504040204" pitchFamily="34" charset="0"/>
              <a:cs typeface="TH SarabunPSK" pitchFamily="34" charset="-34"/>
            </a:endParaRPr>
          </a:p>
          <a:p>
            <a:pPr>
              <a:lnSpc>
                <a:spcPct val="100000"/>
              </a:lnSpc>
            </a:pPr>
            <a:r>
              <a:rPr lang="en-GB" sz="3600" dirty="0" smtClean="0">
                <a:latin typeface="TH SarabunPSK" pitchFamily="34" charset="-34"/>
                <a:ea typeface="Tahoma" panose="020B0604030504040204" pitchFamily="34" charset="0"/>
                <a:cs typeface="TH SarabunPSK" pitchFamily="34" charset="-34"/>
              </a:rPr>
              <a:t>FLEGT: </a:t>
            </a:r>
            <a:r>
              <a:rPr lang="th-TH" sz="3600" dirty="0" smtClean="0">
                <a:latin typeface="TH SarabunPSK" pitchFamily="34" charset="-34"/>
                <a:ea typeface="Tahoma" panose="020B0604030504040204" pitchFamily="34" charset="0"/>
                <a:cs typeface="TH SarabunPSK" pitchFamily="34" charset="-34"/>
              </a:rPr>
              <a:t>ปรับปรุงระบบธรรมาภิบาลด้านผู้ขาย</a:t>
            </a:r>
            <a:endParaRPr lang="en-GB" sz="3600" dirty="0" smtClean="0">
              <a:latin typeface="TH SarabunPSK" pitchFamily="34" charset="-34"/>
              <a:ea typeface="Tahoma" panose="020B0604030504040204" pitchFamily="34" charset="0"/>
              <a:cs typeface="TH SarabunPSK" pitchFamily="34" charset="-34"/>
            </a:endParaRPr>
          </a:p>
          <a:p>
            <a:pPr>
              <a:lnSpc>
                <a:spcPct val="100000"/>
              </a:lnSpc>
            </a:pPr>
            <a:r>
              <a:rPr lang="th-TH" sz="3600" dirty="0" smtClean="0">
                <a:latin typeface="TH SarabunPSK" pitchFamily="34" charset="-34"/>
                <a:ea typeface="Tahoma" panose="020B0604030504040204" pitchFamily="34" charset="0"/>
                <a:cs typeface="TH SarabunPSK" pitchFamily="34" charset="-34"/>
              </a:rPr>
              <a:t>นโยบายสาธารณะด้านการจัดหา และ</a:t>
            </a:r>
            <a:r>
              <a:rPr lang="en-GB" sz="3600" dirty="0" smtClean="0">
                <a:latin typeface="TH SarabunPSK" pitchFamily="34" charset="-34"/>
                <a:ea typeface="Tahoma" panose="020B0604030504040204" pitchFamily="34" charset="0"/>
                <a:cs typeface="TH SarabunPSK" pitchFamily="34" charset="-34"/>
              </a:rPr>
              <a:t> EU TR: </a:t>
            </a:r>
            <a:r>
              <a:rPr lang="th-TH" sz="3600" dirty="0" smtClean="0">
                <a:latin typeface="TH SarabunPSK" pitchFamily="34" charset="-34"/>
                <a:ea typeface="Tahoma" panose="020B0604030504040204" pitchFamily="34" charset="0"/>
                <a:cs typeface="TH SarabunPSK" pitchFamily="34" charset="-34"/>
              </a:rPr>
              <a:t>ด้านผู้ซื้อ</a:t>
            </a:r>
            <a:endParaRPr lang="en-GB" sz="3600" dirty="0" smtClean="0">
              <a:latin typeface="TH SarabunPSK" pitchFamily="34" charset="-34"/>
              <a:ea typeface="Tahoma" panose="020B0604030504040204" pitchFamily="34" charset="0"/>
              <a:cs typeface="TH SarabunPSK" pitchFamily="34" charset="-34"/>
            </a:endParaRPr>
          </a:p>
          <a:p>
            <a:pPr lvl="1">
              <a:lnSpc>
                <a:spcPct val="100000"/>
              </a:lnSpc>
              <a:buFont typeface="Wingdings" panose="05000000000000000000" pitchFamily="2" charset="2"/>
              <a:buChar char="§"/>
            </a:pPr>
            <a:r>
              <a:rPr lang="th-TH" sz="3600" dirty="0" smtClean="0">
                <a:latin typeface="TH SarabunPSK" pitchFamily="34" charset="-34"/>
                <a:ea typeface="Tahoma" panose="020B0604030504040204" pitchFamily="34" charset="0"/>
                <a:cs typeface="TH SarabunPSK" pitchFamily="34" charset="-34"/>
              </a:rPr>
              <a:t>สร้างแรงจูงใจสำหรับไม้ที่ถูกกฏหมาย</a:t>
            </a:r>
            <a:endParaRPr lang="en-GB" sz="3600" dirty="0" smtClean="0">
              <a:latin typeface="TH SarabunPSK" pitchFamily="34" charset="-34"/>
              <a:ea typeface="Tahoma" panose="020B0604030504040204" pitchFamily="34" charset="0"/>
              <a:cs typeface="TH SarabunPSK" pitchFamily="34" charset="-34"/>
            </a:endParaRPr>
          </a:p>
          <a:p>
            <a:pPr lvl="1">
              <a:lnSpc>
                <a:spcPct val="100000"/>
              </a:lnSpc>
              <a:buFont typeface="Wingdings" panose="05000000000000000000" pitchFamily="2" charset="2"/>
              <a:buChar char="§"/>
            </a:pPr>
            <a:r>
              <a:rPr lang="th-TH" sz="3600" dirty="0" smtClean="0">
                <a:latin typeface="TH SarabunPSK" pitchFamily="34" charset="-34"/>
                <a:ea typeface="Tahoma" panose="020B0604030504040204" pitchFamily="34" charset="0"/>
                <a:cs typeface="TH SarabunPSK" pitchFamily="34" charset="-34"/>
              </a:rPr>
              <a:t>สร้างแรงจูงใจให้ประเทศต่างๆเข้าร่วม </a:t>
            </a:r>
            <a:r>
              <a:rPr lang="en-US" sz="3600" dirty="0" smtClean="0">
                <a:latin typeface="TH SarabunPSK" pitchFamily="34" charset="-34"/>
                <a:ea typeface="Tahoma" panose="020B0604030504040204" pitchFamily="34" charset="0"/>
                <a:cs typeface="TH SarabunPSK" pitchFamily="34" charset="-34"/>
              </a:rPr>
              <a:t>VPA</a:t>
            </a:r>
            <a:endParaRPr lang="en-GB" sz="3600" dirty="0">
              <a:latin typeface="TH SarabunPSK" pitchFamily="34" charset="-34"/>
              <a:ea typeface="Tahoma" panose="020B0604030504040204" pitchFamily="34" charset="0"/>
              <a:cs typeface="TH SarabunPSK" pitchFamily="34" charset="-34"/>
            </a:endParaRPr>
          </a:p>
        </p:txBody>
      </p:sp>
      <p:sp>
        <p:nvSpPr>
          <p:cNvPr id="4" name="Slide Number Placeholder 3"/>
          <p:cNvSpPr>
            <a:spLocks noGrp="1"/>
          </p:cNvSpPr>
          <p:nvPr>
            <p:ph type="sldNum" sz="quarter" idx="12"/>
          </p:nvPr>
        </p:nvSpPr>
        <p:spPr/>
        <p:txBody>
          <a:bodyPr/>
          <a:lstStyle/>
          <a:p>
            <a:fld id="{A4CE05BE-1510-4BF9-B87A-E3BAF5EBDA19}" type="slidenum">
              <a:rPr lang="zh-TW" altLang="en-US" smtClean="0"/>
              <a:pPr/>
              <a:t>14</a:t>
            </a:fld>
            <a:endParaRPr lang="zh-TW" altLang="en-US"/>
          </a:p>
        </p:txBody>
      </p:sp>
      <p:pic>
        <p:nvPicPr>
          <p:cNvPr id="6"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239125" y="2633382"/>
            <a:ext cx="3952875" cy="2971800"/>
          </a:xfrm>
          <a:prstGeom prst="rect">
            <a:avLst/>
          </a:prstGeom>
        </p:spPr>
      </p:pic>
    </p:spTree>
    <p:extLst>
      <p:ext uri="{BB962C8B-B14F-4D97-AF65-F5344CB8AC3E}">
        <p14:creationId xmlns:p14="http://schemas.microsoft.com/office/powerpoint/2010/main" val="131355575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eck 5"/>
          <p:cNvSpPr/>
          <p:nvPr/>
        </p:nvSpPr>
        <p:spPr>
          <a:xfrm>
            <a:off x="1" y="180221"/>
            <a:ext cx="12191999" cy="1608826"/>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de-DE">
              <a:solidFill>
                <a:prstClr val="black"/>
              </a:solidFill>
            </a:endParaRPr>
          </a:p>
        </p:txBody>
      </p:sp>
      <p:sp>
        <p:nvSpPr>
          <p:cNvPr id="3" name="Untertitel 2"/>
          <p:cNvSpPr>
            <a:spLocks noGrp="1"/>
          </p:cNvSpPr>
          <p:nvPr>
            <p:ph type="subTitle" idx="1"/>
          </p:nvPr>
        </p:nvSpPr>
        <p:spPr>
          <a:xfrm>
            <a:off x="464395" y="1919676"/>
            <a:ext cx="11360429" cy="3109525"/>
          </a:xfrm>
        </p:spPr>
        <p:txBody>
          <a:bodyPr>
            <a:noAutofit/>
          </a:bodyPr>
          <a:lstStyle/>
          <a:p>
            <a:r>
              <a:rPr lang="th-TH" dirty="0" smtClean="0">
                <a:latin typeface="TH SarabunPSK" pitchFamily="34" charset="-34"/>
                <a:cs typeface="TH SarabunPSK" pitchFamily="34" charset="-34"/>
              </a:rPr>
              <a:t>ข้อผิดพลาดทั้งในลักษณะข้อตกหล่น ความไม่ถูกต้อง หรือทัศนะที่แสดงไว้ในเอกสารฉบับนี้ถือเป็นความรับผิดชอบของผู้จัด โดยไม่จำเป็นต้องเป็นการนำเสนอทัศนะของ </a:t>
            </a:r>
            <a:r>
              <a:rPr lang="en-US" dirty="0" smtClean="0">
                <a:latin typeface="TH SarabunPSK" pitchFamily="34" charset="-34"/>
                <a:cs typeface="TH SarabunPSK" pitchFamily="34" charset="-34"/>
              </a:rPr>
              <a:t>BMZ </a:t>
            </a:r>
            <a:r>
              <a:rPr lang="th-TH" dirty="0" smtClean="0">
                <a:latin typeface="TH SarabunPSK" pitchFamily="34" charset="-34"/>
                <a:cs typeface="TH SarabunPSK" pitchFamily="34" charset="-34"/>
              </a:rPr>
              <a:t>แต่อย่างใด  ทั้งนี้อนุญาตให้ผู้จัดการประชุมสามารถดัดแปลงสื่อวัสดุต้นฉบับได้ตามความเหมาะสม</a:t>
            </a:r>
          </a:p>
          <a:p>
            <a:r>
              <a:rPr lang="th-TH" dirty="0" smtClean="0">
                <a:latin typeface="TH SarabunPSK" pitchFamily="34" charset="-34"/>
                <a:cs typeface="TH SarabunPSK" pitchFamily="34" charset="-34"/>
              </a:rPr>
              <a:t>สามารถดาวน์โหลดสื่อวัสดุได้ที่ </a:t>
            </a:r>
            <a:r>
              <a:rPr lang="en-US" dirty="0">
                <a:solidFill>
                  <a:srgbClr val="C00000"/>
                </a:solidFill>
                <a:latin typeface="TH SarabunPSK" pitchFamily="34" charset="-34"/>
                <a:cs typeface="TH SarabunPSK" pitchFamily="34" charset="-34"/>
              </a:rPr>
              <a:t>http://capacity4dev.ec.europa.eu/public-flegt/blog/new-training-material-eu-timber-regulation-and-flegt</a:t>
            </a:r>
            <a:r>
              <a:rPr lang="en-US" dirty="0" smtClean="0">
                <a:latin typeface="TH SarabunPSK" pitchFamily="34" charset="-34"/>
                <a:cs typeface="TH SarabunPSK" pitchFamily="34" charset="-34"/>
              </a:rPr>
              <a:t>.</a:t>
            </a:r>
            <a:endParaRPr lang="de-DE" dirty="0">
              <a:latin typeface="TH SarabunPSK" pitchFamily="34" charset="-34"/>
              <a:cs typeface="TH SarabunPSK" pitchFamily="34" charset="-34"/>
            </a:endParaRPr>
          </a:p>
        </p:txBody>
      </p:sp>
      <p:sp>
        <p:nvSpPr>
          <p:cNvPr id="4" name="Textfeld 3"/>
          <p:cNvSpPr txBox="1"/>
          <p:nvPr/>
        </p:nvSpPr>
        <p:spPr>
          <a:xfrm>
            <a:off x="503584" y="434609"/>
            <a:ext cx="9058427" cy="1138773"/>
          </a:xfrm>
          <a:prstGeom prst="rect">
            <a:avLst/>
          </a:prstGeom>
          <a:solidFill>
            <a:schemeClr val="bg1"/>
          </a:solidFill>
        </p:spPr>
        <p:txBody>
          <a:bodyPr wrap="square" rtlCol="0">
            <a:spAutoFit/>
          </a:bodyPr>
          <a:lstStyle/>
          <a:p>
            <a:r>
              <a:rPr lang="th-TH" sz="2400" dirty="0" smtClean="0">
                <a:latin typeface="TH SarabunPSK" pitchFamily="34" charset="-34"/>
                <a:cs typeface="TH SarabunPSK" pitchFamily="34" charset="-34"/>
              </a:rPr>
              <a:t>สื่อวัสดุสำหรับการฝึกอบรมนี้ได้รับการการสนับสนุนทางการเงินจากกระทรวงสหพันธ์เยอรมันด้านความร่วมมือทางเศรษฐกิจและการพัฒนา </a:t>
            </a:r>
            <a:r>
              <a:rPr lang="th-TH" sz="2000" dirty="0" smtClean="0">
                <a:latin typeface="TH SarabunPSK" pitchFamily="34" charset="-34"/>
                <a:cs typeface="TH SarabunPSK" pitchFamily="34" charset="-34"/>
              </a:rPr>
              <a:t>(</a:t>
            </a:r>
            <a:r>
              <a:rPr lang="en-US" sz="2000" dirty="0" smtClean="0">
                <a:latin typeface="TH SarabunPSK" pitchFamily="34" charset="-34"/>
                <a:cs typeface="TH SarabunPSK" pitchFamily="34" charset="-34"/>
              </a:rPr>
              <a:t>German Federal Ministry for Economic Cooperation and Development : BMZ)</a:t>
            </a:r>
            <a:endParaRPr lang="en-US" sz="2400" dirty="0" smtClean="0">
              <a:latin typeface="TH SarabunPSK" pitchFamily="34" charset="-34"/>
              <a:cs typeface="TH SarabunPSK" pitchFamily="34" charset="-34"/>
            </a:endParaRPr>
          </a:p>
        </p:txBody>
      </p:sp>
      <p:pic>
        <p:nvPicPr>
          <p:cNvPr id="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674089" y="339245"/>
            <a:ext cx="2385389" cy="13295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81688550"/>
      </p:ext>
    </p:extLst>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66800" y="1463700"/>
            <a:ext cx="10567596" cy="2115376"/>
          </a:xfrm>
        </p:spPr>
        <p:txBody>
          <a:bodyPr>
            <a:noAutofit/>
          </a:bodyPr>
          <a:lstStyle/>
          <a:p>
            <a:r>
              <a:rPr lang="th-TH" altLang="zh-TW" sz="2800" dirty="0" smtClean="0">
                <a:latin typeface="TH SarabunPSK" pitchFamily="34" charset="-34"/>
                <a:cs typeface="TH SarabunPSK" pitchFamily="34" charset="-34"/>
              </a:rPr>
              <a:t>แผนปฏิบัติการ</a:t>
            </a:r>
            <a:r>
              <a:rPr lang="th-TH" sz="2800" dirty="0" smtClean="0">
                <a:latin typeface="TH SarabunPSK" pitchFamily="34" charset="-34"/>
                <a:cs typeface="TH SarabunPSK" pitchFamily="34" charset="-34"/>
              </a:rPr>
              <a:t>การบังคับใช้กฎหมายป่าไม้ ธรรมาภิบาล และการค้า</a:t>
            </a:r>
            <a:r>
              <a:rPr lang="th-TH" altLang="zh-TW" sz="2800" dirty="0" smtClean="0">
                <a:latin typeface="TH SarabunPSK" pitchFamily="34" charset="-34"/>
                <a:cs typeface="TH SarabunPSK" pitchFamily="34" charset="-34"/>
              </a:rPr>
              <a:t> (</a:t>
            </a:r>
            <a:r>
              <a:rPr lang="en-GB" altLang="zh-TW" sz="2800" dirty="0" smtClean="0">
                <a:latin typeface="TH SarabunPSK" pitchFamily="34" charset="-34"/>
                <a:cs typeface="TH SarabunPSK" pitchFamily="34" charset="-34"/>
              </a:rPr>
              <a:t>FLEGT</a:t>
            </a:r>
            <a:r>
              <a:rPr lang="th-TH" altLang="zh-TW" sz="2800" dirty="0" smtClean="0">
                <a:latin typeface="TH SarabunPSK" pitchFamily="34" charset="-34"/>
                <a:cs typeface="TH SarabunPSK" pitchFamily="34" charset="-34"/>
              </a:rPr>
              <a:t>) </a:t>
            </a:r>
            <a:r>
              <a:rPr lang="en-GB" altLang="zh-TW" sz="2800" dirty="0" smtClean="0">
                <a:latin typeface="TH SarabunPSK" pitchFamily="34" charset="-34"/>
                <a:cs typeface="TH SarabunPSK" pitchFamily="34" charset="-34"/>
              </a:rPr>
              <a:t>: </a:t>
            </a:r>
            <a:r>
              <a:rPr lang="th-TH" altLang="zh-TW" sz="2800" dirty="0" smtClean="0">
                <a:latin typeface="TH SarabunPSK" pitchFamily="34" charset="-34"/>
                <a:cs typeface="TH SarabunPSK" pitchFamily="34" charset="-34"/>
              </a:rPr>
              <a:t>จะเชื่อมโยงองค์ประกอบที่แตกต่างกันได้อย่างไร</a:t>
            </a:r>
            <a:endParaRPr lang="zh-TW" altLang="en-US" sz="2800" dirty="0">
              <a:latin typeface="TH SarabunPSK" pitchFamily="34" charset="-34"/>
              <a:cs typeface="TH SarabunPSK" pitchFamily="34" charset="-34"/>
            </a:endParaRPr>
          </a:p>
        </p:txBody>
      </p:sp>
      <p:sp>
        <p:nvSpPr>
          <p:cNvPr id="5" name="Slide Number Placeholder 4"/>
          <p:cNvSpPr>
            <a:spLocks noGrp="1"/>
          </p:cNvSpPr>
          <p:nvPr>
            <p:ph type="sldNum" sz="quarter" idx="12"/>
          </p:nvPr>
        </p:nvSpPr>
        <p:spPr/>
        <p:txBody>
          <a:bodyPr/>
          <a:lstStyle/>
          <a:p>
            <a:fld id="{F683FC37-21A4-4DC8-A2E1-F50B525F9E8E}" type="slidenum">
              <a:rPr lang="zh-TW" altLang="en-US" smtClean="0"/>
              <a:pPr/>
              <a:t>2</a:t>
            </a:fld>
            <a:endParaRPr lang="zh-TW" altLang="en-US"/>
          </a:p>
        </p:txBody>
      </p:sp>
      <p:cxnSp>
        <p:nvCxnSpPr>
          <p:cNvPr id="6" name="Straight Connector 5"/>
          <p:cNvCxnSpPr/>
          <p:nvPr/>
        </p:nvCxnSpPr>
        <p:spPr>
          <a:xfrm>
            <a:off x="1066800" y="1463700"/>
            <a:ext cx="111252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 name="Title 1"/>
          <p:cNvSpPr>
            <a:spLocks noGrp="1"/>
          </p:cNvSpPr>
          <p:nvPr>
            <p:ph type="ctrTitle"/>
          </p:nvPr>
        </p:nvSpPr>
        <p:spPr>
          <a:xfrm>
            <a:off x="1005458" y="584200"/>
            <a:ext cx="11412537" cy="879475"/>
          </a:xfrm>
        </p:spPr>
        <p:txBody>
          <a:bodyPr>
            <a:noAutofit/>
          </a:bodyPr>
          <a:lstStyle/>
          <a:p>
            <a:r>
              <a:rPr lang="th-TH" sz="3200" dirty="0" smtClean="0">
                <a:solidFill>
                  <a:srgbClr val="006600"/>
                </a:solidFill>
                <a:latin typeface="TH SarabunPSK" pitchFamily="34" charset="-34"/>
                <a:cs typeface="TH SarabunPSK" pitchFamily="34" charset="-34"/>
              </a:rPr>
              <a:t>การฝึกอบรมวิทยากรผู้ฝึกอบรมในส่วนของ</a:t>
            </a:r>
            <a:br>
              <a:rPr lang="th-TH" sz="3200" dirty="0" smtClean="0">
                <a:solidFill>
                  <a:srgbClr val="006600"/>
                </a:solidFill>
                <a:latin typeface="TH SarabunPSK" pitchFamily="34" charset="-34"/>
                <a:cs typeface="TH SarabunPSK" pitchFamily="34" charset="-34"/>
              </a:rPr>
            </a:br>
            <a:r>
              <a:rPr lang="th-TH" sz="3200" dirty="0" smtClean="0">
                <a:solidFill>
                  <a:srgbClr val="006600"/>
                </a:solidFill>
                <a:latin typeface="TH SarabunPSK" pitchFamily="34" charset="-34"/>
                <a:cs typeface="TH SarabunPSK" pitchFamily="34" charset="-34"/>
              </a:rPr>
              <a:t>กฎหมายควบคุมการค้าไม้ของสหภาพยุโรป </a:t>
            </a:r>
            <a:r>
              <a:rPr lang="de-DE" sz="3200" dirty="0" smtClean="0">
                <a:solidFill>
                  <a:srgbClr val="006600"/>
                </a:solidFill>
                <a:latin typeface="TH SarabunPSK" pitchFamily="34" charset="-34"/>
                <a:cs typeface="TH SarabunPSK" pitchFamily="34" charset="-34"/>
              </a:rPr>
              <a:t/>
            </a:r>
            <a:br>
              <a:rPr lang="de-DE" sz="3200" dirty="0" smtClean="0">
                <a:solidFill>
                  <a:srgbClr val="006600"/>
                </a:solidFill>
                <a:latin typeface="TH SarabunPSK" pitchFamily="34" charset="-34"/>
                <a:cs typeface="TH SarabunPSK" pitchFamily="34" charset="-34"/>
              </a:rPr>
            </a:br>
            <a:r>
              <a:rPr lang="th-TH" sz="2800" dirty="0" smtClean="0">
                <a:solidFill>
                  <a:srgbClr val="006600"/>
                </a:solidFill>
                <a:cs typeface="TH SarabunPSK" pitchFamily="34" charset="-34"/>
              </a:rPr>
              <a:t>(</a:t>
            </a:r>
            <a:r>
              <a:rPr lang="en-GB" sz="2800" dirty="0" smtClean="0">
                <a:solidFill>
                  <a:srgbClr val="006600"/>
                </a:solidFill>
                <a:cs typeface="TH SarabunPSK" pitchFamily="34" charset="-34"/>
              </a:rPr>
              <a:t>EU Timber Regulation</a:t>
            </a:r>
            <a:r>
              <a:rPr lang="th-TH" sz="2800" dirty="0" smtClean="0">
                <a:solidFill>
                  <a:srgbClr val="006600"/>
                </a:solidFill>
                <a:cs typeface="TH SarabunPSK" pitchFamily="34" charset="-34"/>
              </a:rPr>
              <a:t>)</a:t>
            </a:r>
            <a:endParaRPr lang="zh-TW" altLang="en-US" sz="2800" b="1" dirty="0">
              <a:solidFill>
                <a:srgbClr val="006600"/>
              </a:solidFill>
              <a:cs typeface="Arial" panose="020B0604020202020204" pitchFamily="34" charset="0"/>
            </a:endParaRPr>
          </a:p>
        </p:txBody>
      </p:sp>
    </p:spTree>
    <p:extLst>
      <p:ext uri="{BB962C8B-B14F-4D97-AF65-F5344CB8AC3E}">
        <p14:creationId xmlns:p14="http://schemas.microsoft.com/office/powerpoint/2010/main" val="41258597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408041" y="1198179"/>
            <a:ext cx="11510690" cy="1059680"/>
          </a:xfrm>
        </p:spPr>
        <p:txBody>
          <a:bodyPr>
            <a:normAutofit/>
          </a:bodyPr>
          <a:lstStyle/>
          <a:p>
            <a:r>
              <a:rPr lang="th-TH" sz="4000" dirty="0" smtClean="0">
                <a:solidFill>
                  <a:srgbClr val="006600"/>
                </a:solidFill>
                <a:latin typeface="TH SarabunPSK" pitchFamily="34" charset="-34"/>
                <a:cs typeface="TH SarabunPSK" pitchFamily="34" charset="-34"/>
              </a:rPr>
              <a:t>องค์ประกอบหลักของ </a:t>
            </a:r>
            <a:r>
              <a:rPr lang="en-GB" sz="3200" dirty="0" smtClean="0">
                <a:solidFill>
                  <a:srgbClr val="006600"/>
                </a:solidFill>
                <a:latin typeface="TH SarabunPSK" pitchFamily="34" charset="-34"/>
                <a:cs typeface="TH SarabunPSK" pitchFamily="34" charset="-34"/>
              </a:rPr>
              <a:t>FLEGT</a:t>
            </a:r>
            <a:endParaRPr lang="en-US" sz="3200" dirty="0">
              <a:solidFill>
                <a:srgbClr val="006600"/>
              </a:solidFill>
              <a:latin typeface="TH SarabunPSK" pitchFamily="34" charset="-34"/>
              <a:cs typeface="TH SarabunPSK" pitchFamily="34" charset="-34"/>
            </a:endParaRPr>
          </a:p>
        </p:txBody>
      </p:sp>
      <p:sp>
        <p:nvSpPr>
          <p:cNvPr id="25603" name="Rectangle 3"/>
          <p:cNvSpPr>
            <a:spLocks noGrp="1" noChangeArrowheads="1"/>
          </p:cNvSpPr>
          <p:nvPr>
            <p:ph idx="1"/>
          </p:nvPr>
        </p:nvSpPr>
        <p:spPr>
          <a:xfrm>
            <a:off x="408041" y="2206623"/>
            <a:ext cx="6567525" cy="4525966"/>
          </a:xfrm>
        </p:spPr>
        <p:txBody>
          <a:bodyPr>
            <a:noAutofit/>
          </a:bodyPr>
          <a:lstStyle/>
          <a:p>
            <a:pPr marL="381000" indent="-381000" algn="just">
              <a:buFontTx/>
              <a:buAutoNum type="arabicPeriod"/>
            </a:pPr>
            <a:r>
              <a:rPr lang="th-TH" sz="2400" dirty="0" smtClean="0">
                <a:latin typeface="TH SarabunPSK" pitchFamily="34" charset="-34"/>
                <a:ea typeface="Tahoma" panose="020B0604030504040204" pitchFamily="34" charset="0"/>
                <a:cs typeface="TH SarabunPSK" pitchFamily="34" charset="-34"/>
              </a:rPr>
              <a:t>ช่วยเหลือประเทศผู้ผลิต</a:t>
            </a:r>
            <a:endParaRPr lang="en-GB" sz="2400" dirty="0">
              <a:latin typeface="TH SarabunPSK" pitchFamily="34" charset="-34"/>
              <a:ea typeface="Tahoma" panose="020B0604030504040204" pitchFamily="34" charset="0"/>
              <a:cs typeface="TH SarabunPSK" pitchFamily="34" charset="-34"/>
            </a:endParaRPr>
          </a:p>
          <a:p>
            <a:pPr marL="381000" indent="-381000" algn="just">
              <a:buFontTx/>
              <a:buAutoNum type="arabicPeriod"/>
            </a:pPr>
            <a:r>
              <a:rPr lang="th-TH" sz="2400" dirty="0" smtClean="0">
                <a:latin typeface="TH SarabunPSK" pitchFamily="34" charset="-34"/>
                <a:ea typeface="Tahoma" panose="020B0604030504040204" pitchFamily="34" charset="0"/>
                <a:cs typeface="TH SarabunPSK" pitchFamily="34" charset="-34"/>
              </a:rPr>
              <a:t>ช่วยเหลือภาคเอกชนในการเริ่มต้น</a:t>
            </a:r>
            <a:endParaRPr lang="en-GB" sz="2400" dirty="0">
              <a:latin typeface="TH SarabunPSK" pitchFamily="34" charset="-34"/>
              <a:ea typeface="Tahoma" panose="020B0604030504040204" pitchFamily="34" charset="0"/>
              <a:cs typeface="TH SarabunPSK" pitchFamily="34" charset="-34"/>
            </a:endParaRPr>
          </a:p>
          <a:p>
            <a:pPr marL="381000" indent="-381000" algn="just">
              <a:buFontTx/>
              <a:buAutoNum type="arabicPeriod"/>
            </a:pPr>
            <a:r>
              <a:rPr lang="th-TH" sz="2400" dirty="0" smtClean="0">
                <a:latin typeface="TH SarabunPSK" pitchFamily="34" charset="-34"/>
                <a:ea typeface="Tahoma" panose="020B0604030504040204" pitchFamily="34" charset="0"/>
                <a:cs typeface="TH SarabunPSK" pitchFamily="34" charset="-34"/>
              </a:rPr>
              <a:t>เป็นเกราะป้องกันในการลงทุน</a:t>
            </a:r>
            <a:endParaRPr lang="en-GB" sz="2400" dirty="0">
              <a:latin typeface="TH SarabunPSK" pitchFamily="34" charset="-34"/>
              <a:ea typeface="Tahoma" panose="020B0604030504040204" pitchFamily="34" charset="0"/>
              <a:cs typeface="TH SarabunPSK" pitchFamily="34" charset="-34"/>
            </a:endParaRPr>
          </a:p>
          <a:p>
            <a:pPr marL="381000" indent="-381000">
              <a:buFontTx/>
              <a:buAutoNum type="arabicPeriod"/>
            </a:pPr>
            <a:r>
              <a:rPr lang="th-TH" sz="2400" dirty="0" smtClean="0">
                <a:latin typeface="TH SarabunPSK" pitchFamily="34" charset="-34"/>
                <a:ea typeface="Tahoma" panose="020B0604030504040204" pitchFamily="34" charset="0"/>
                <a:cs typeface="TH SarabunPSK" pitchFamily="34" charset="-34"/>
              </a:rPr>
              <a:t>หยิบยกปัญหาของไม้ที่มีข้อขัดแย้ง</a:t>
            </a:r>
            <a:endParaRPr lang="en-US" sz="2400" dirty="0">
              <a:latin typeface="TH SarabunPSK" pitchFamily="34" charset="-34"/>
              <a:ea typeface="Tahoma" panose="020B0604030504040204" pitchFamily="34" charset="0"/>
              <a:cs typeface="TH SarabunPSK" pitchFamily="34" charset="-34"/>
            </a:endParaRPr>
          </a:p>
          <a:p>
            <a:pPr marL="381000" indent="-381000">
              <a:buFontTx/>
              <a:buAutoNum type="arabicPeriod"/>
            </a:pPr>
            <a:r>
              <a:rPr lang="th-TH" sz="2400" dirty="0" smtClean="0">
                <a:latin typeface="TH SarabunPSK" pitchFamily="34" charset="-34"/>
                <a:ea typeface="Tahoma" panose="020B0604030504040204" pitchFamily="34" charset="0"/>
                <a:cs typeface="TH SarabunPSK" pitchFamily="34" charset="-34"/>
              </a:rPr>
              <a:t>กิจกรรมเพื่อส่งเสริมการค้าไม้ที่ถูกต้อง</a:t>
            </a:r>
            <a:endParaRPr lang="en-GB" sz="2400" dirty="0">
              <a:latin typeface="TH SarabunPSK" pitchFamily="34" charset="-34"/>
              <a:ea typeface="Tahoma" panose="020B0604030504040204" pitchFamily="34" charset="0"/>
              <a:cs typeface="TH SarabunPSK" pitchFamily="34" charset="-34"/>
            </a:endParaRPr>
          </a:p>
          <a:p>
            <a:pPr marL="781050" lvl="1" indent="-381000"/>
            <a:r>
              <a:rPr lang="th-TH" sz="1800" dirty="0" smtClean="0">
                <a:latin typeface="TH SarabunPSK" pitchFamily="34" charset="-34"/>
                <a:cs typeface="TH SarabunPSK" pitchFamily="34" charset="-34"/>
              </a:rPr>
              <a:t>ข้อตกลงการเป็นภาคีหุ้นส่วนแบบสมัครใจ (</a:t>
            </a:r>
            <a:r>
              <a:rPr lang="en-GB" sz="1800" dirty="0" smtClean="0">
                <a:latin typeface="TH SarabunPSK" pitchFamily="34" charset="-34"/>
                <a:ea typeface="Tahoma" panose="020B0604030504040204" pitchFamily="34" charset="0"/>
                <a:cs typeface="TH SarabunPSK" pitchFamily="34" charset="-34"/>
              </a:rPr>
              <a:t>Voluntary </a:t>
            </a:r>
            <a:r>
              <a:rPr lang="en-GB" sz="1800" dirty="0">
                <a:latin typeface="TH SarabunPSK" pitchFamily="34" charset="-34"/>
                <a:ea typeface="Tahoma" panose="020B0604030504040204" pitchFamily="34" charset="0"/>
                <a:cs typeface="TH SarabunPSK" pitchFamily="34" charset="-34"/>
              </a:rPr>
              <a:t>Partnership </a:t>
            </a:r>
            <a:r>
              <a:rPr lang="en-GB" sz="1800" dirty="0" smtClean="0">
                <a:latin typeface="TH SarabunPSK" pitchFamily="34" charset="-34"/>
                <a:ea typeface="Tahoma" panose="020B0604030504040204" pitchFamily="34" charset="0"/>
                <a:cs typeface="TH SarabunPSK" pitchFamily="34" charset="-34"/>
              </a:rPr>
              <a:t>Agreements</a:t>
            </a:r>
            <a:r>
              <a:rPr lang="th-TH" sz="1800" dirty="0" smtClean="0">
                <a:latin typeface="TH SarabunPSK" pitchFamily="34" charset="-34"/>
                <a:ea typeface="Tahoma" panose="020B0604030504040204" pitchFamily="34" charset="0"/>
                <a:cs typeface="TH SarabunPSK" pitchFamily="34" charset="-34"/>
              </a:rPr>
              <a:t>)</a:t>
            </a:r>
            <a:r>
              <a:rPr lang="en-GB" sz="2000" dirty="0" smtClean="0">
                <a:latin typeface="TH SarabunPSK" pitchFamily="34" charset="-34"/>
                <a:ea typeface="Tahoma" panose="020B0604030504040204" pitchFamily="34" charset="0"/>
                <a:cs typeface="TH SarabunPSK" pitchFamily="34" charset="-34"/>
              </a:rPr>
              <a:t> </a:t>
            </a:r>
            <a:endParaRPr lang="en-GB" sz="2000" dirty="0">
              <a:latin typeface="TH SarabunPSK" pitchFamily="34" charset="-34"/>
              <a:ea typeface="Tahoma" panose="020B0604030504040204" pitchFamily="34" charset="0"/>
              <a:cs typeface="TH SarabunPSK" pitchFamily="34" charset="-34"/>
            </a:endParaRPr>
          </a:p>
          <a:p>
            <a:pPr marL="381000" indent="-381000" algn="just">
              <a:buFontTx/>
              <a:buAutoNum type="arabicPeriod"/>
            </a:pPr>
            <a:r>
              <a:rPr lang="th-TH" sz="2400" dirty="0" smtClean="0">
                <a:latin typeface="TH SarabunPSK" pitchFamily="34" charset="-34"/>
                <a:ea typeface="Tahoma" panose="020B0604030504040204" pitchFamily="34" charset="0"/>
                <a:cs typeface="TH SarabunPSK" pitchFamily="34" charset="-34"/>
              </a:rPr>
              <a:t>กฏหมายทางเลือกเพิ่มเติม</a:t>
            </a:r>
            <a:endParaRPr lang="en-GB" sz="2400" dirty="0">
              <a:latin typeface="TH SarabunPSK" pitchFamily="34" charset="-34"/>
              <a:ea typeface="Tahoma" panose="020B0604030504040204" pitchFamily="34" charset="0"/>
              <a:cs typeface="TH SarabunPSK" pitchFamily="34" charset="-34"/>
            </a:endParaRPr>
          </a:p>
          <a:p>
            <a:pPr marL="781050" lvl="1" indent="-381000" algn="just"/>
            <a:r>
              <a:rPr lang="th-TH" sz="1800" dirty="0" smtClean="0">
                <a:latin typeface="TH SarabunPSK" pitchFamily="34" charset="-34"/>
                <a:cs typeface="TH SarabunPSK" pitchFamily="34" charset="-34"/>
              </a:rPr>
              <a:t>กฎหมายควบคุมการค้าไม้ของสหภาพยุโร (</a:t>
            </a:r>
            <a:r>
              <a:rPr lang="en-GB" sz="1800" dirty="0" smtClean="0">
                <a:latin typeface="TH SarabunPSK" pitchFamily="34" charset="-34"/>
                <a:ea typeface="Tahoma" panose="020B0604030504040204" pitchFamily="34" charset="0"/>
                <a:cs typeface="TH SarabunPSK" pitchFamily="34" charset="-34"/>
              </a:rPr>
              <a:t>EU</a:t>
            </a:r>
            <a:r>
              <a:rPr lang="en-US" sz="1800" dirty="0" smtClean="0">
                <a:latin typeface="TH SarabunPSK" pitchFamily="34" charset="-34"/>
                <a:ea typeface="Tahoma" panose="020B0604030504040204" pitchFamily="34" charset="0"/>
                <a:cs typeface="TH SarabunPSK" pitchFamily="34" charset="-34"/>
              </a:rPr>
              <a:t>TR) </a:t>
            </a:r>
            <a:r>
              <a:rPr lang="en-GB" sz="1800" dirty="0" smtClean="0">
                <a:latin typeface="TH SarabunPSK" pitchFamily="34" charset="-34"/>
                <a:ea typeface="Tahoma" panose="020B0604030504040204" pitchFamily="34" charset="0"/>
                <a:cs typeface="TH SarabunPSK" pitchFamily="34" charset="-34"/>
              </a:rPr>
              <a:t>(</a:t>
            </a:r>
            <a:r>
              <a:rPr lang="th-TH" sz="1800" dirty="0" smtClean="0">
                <a:latin typeface="TH SarabunPSK" pitchFamily="34" charset="-34"/>
                <a:ea typeface="Tahoma" panose="020B0604030504040204" pitchFamily="34" charset="0"/>
                <a:cs typeface="TH SarabunPSK" pitchFamily="34" charset="-34"/>
              </a:rPr>
              <a:t>การสอบทานธุรกิจ</a:t>
            </a:r>
            <a:r>
              <a:rPr lang="en-GB" sz="1800" dirty="0" smtClean="0">
                <a:latin typeface="TH SarabunPSK" pitchFamily="34" charset="-34"/>
                <a:ea typeface="Tahoma" panose="020B0604030504040204" pitchFamily="34" charset="0"/>
                <a:cs typeface="TH SarabunPSK" pitchFamily="34" charset="-34"/>
              </a:rPr>
              <a:t>)</a:t>
            </a:r>
            <a:endParaRPr lang="en-GB" sz="1800" dirty="0">
              <a:latin typeface="TH SarabunPSK" pitchFamily="34" charset="-34"/>
              <a:ea typeface="Tahoma" panose="020B0604030504040204" pitchFamily="34" charset="0"/>
              <a:cs typeface="TH SarabunPSK" pitchFamily="34" charset="-34"/>
            </a:endParaRPr>
          </a:p>
          <a:p>
            <a:pPr marL="381000" indent="-381000" algn="just">
              <a:buFontTx/>
              <a:buAutoNum type="arabicPeriod"/>
            </a:pPr>
            <a:r>
              <a:rPr lang="th-TH" sz="2400" dirty="0" smtClean="0">
                <a:latin typeface="TH SarabunPSK" pitchFamily="34" charset="-34"/>
                <a:ea typeface="Tahoma" panose="020B0604030504040204" pitchFamily="34" charset="0"/>
                <a:cs typeface="TH SarabunPSK" pitchFamily="34" charset="-34"/>
              </a:rPr>
              <a:t>นโยบายสาธารณะในการได้มาของไม้</a:t>
            </a:r>
            <a:endParaRPr lang="en-GB" sz="2400" dirty="0">
              <a:latin typeface="TH SarabunPSK" pitchFamily="34" charset="-34"/>
              <a:ea typeface="Tahoma" panose="020B0604030504040204" pitchFamily="34" charset="0"/>
              <a:cs typeface="TH SarabunPSK" pitchFamily="34" charset="-34"/>
            </a:endParaRPr>
          </a:p>
        </p:txBody>
      </p:sp>
      <p:sp>
        <p:nvSpPr>
          <p:cNvPr id="4" name="Oval 89"/>
          <p:cNvSpPr>
            <a:spLocks noChangeArrowheads="1"/>
          </p:cNvSpPr>
          <p:nvPr/>
        </p:nvSpPr>
        <p:spPr bwMode="auto">
          <a:xfrm>
            <a:off x="552113" y="4250063"/>
            <a:ext cx="5852741" cy="799087"/>
          </a:xfrm>
          <a:prstGeom prst="ellipse">
            <a:avLst/>
          </a:prstGeom>
          <a:noFill/>
          <a:ln w="31750">
            <a:solidFill>
              <a:srgbClr val="FF0000"/>
            </a:solidFill>
            <a:round/>
            <a:headEnd/>
            <a:tailEnd/>
          </a:ln>
        </p:spPr>
        <p:txBody>
          <a:bodyPr wrap="none" anchor="ctr"/>
          <a:lstStyle/>
          <a:p>
            <a:endParaRPr lang="nl-NL"/>
          </a:p>
        </p:txBody>
      </p:sp>
      <p:sp>
        <p:nvSpPr>
          <p:cNvPr id="3" name="Slide Number Placeholder 2"/>
          <p:cNvSpPr>
            <a:spLocks noGrp="1"/>
          </p:cNvSpPr>
          <p:nvPr>
            <p:ph type="sldNum" sz="quarter" idx="12"/>
          </p:nvPr>
        </p:nvSpPr>
        <p:spPr/>
        <p:txBody>
          <a:bodyPr/>
          <a:lstStyle/>
          <a:p>
            <a:fld id="{A4CE05BE-1510-4BF9-B87A-E3BAF5EBDA19}" type="slidenum">
              <a:rPr lang="zh-TW" altLang="en-US" smtClean="0"/>
              <a:pPr/>
              <a:t>3</a:t>
            </a:fld>
            <a:endParaRPr lang="zh-TW" altLang="en-US"/>
          </a:p>
        </p:txBody>
      </p:sp>
      <p:pic>
        <p:nvPicPr>
          <p:cNvPr id="7" name="Picture 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010400" y="2206623"/>
            <a:ext cx="5181600" cy="4181475"/>
          </a:xfrm>
          <a:prstGeom prst="rect">
            <a:avLst/>
          </a:prstGeom>
        </p:spPr>
      </p:pic>
    </p:spTree>
    <p:extLst>
      <p:ext uri="{BB962C8B-B14F-4D97-AF65-F5344CB8AC3E}">
        <p14:creationId xmlns:p14="http://schemas.microsoft.com/office/powerpoint/2010/main" val="258313748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8343" y="2205317"/>
            <a:ext cx="8229600" cy="4527272"/>
          </a:xfrm>
        </p:spPr>
        <p:txBody>
          <a:bodyPr>
            <a:noAutofit/>
          </a:bodyPr>
          <a:lstStyle/>
          <a:p>
            <a:r>
              <a:rPr lang="th-TH" sz="2500" dirty="0" smtClean="0">
                <a:latin typeface="TH SarabunPSK" pitchFamily="34" charset="-34"/>
                <a:cs typeface="TH SarabunPSK" pitchFamily="34" charset="-34"/>
              </a:rPr>
              <a:t>ข้อตกลงการเป็นภาคีหุ้นส่วนแบบสมัครใจของสหภาพยุโรป (</a:t>
            </a:r>
            <a:r>
              <a:rPr lang="en-GB" sz="2500" dirty="0" smtClean="0">
                <a:latin typeface="TH SarabunPSK" pitchFamily="34" charset="-34"/>
                <a:ea typeface="Tahoma" panose="020B0604030504040204" pitchFamily="34" charset="0"/>
                <a:cs typeface="TH SarabunPSK" pitchFamily="34" charset="-34"/>
              </a:rPr>
              <a:t>EU VPA</a:t>
            </a:r>
            <a:r>
              <a:rPr lang="en-GB" sz="2500" dirty="0">
                <a:latin typeface="TH SarabunPSK" pitchFamily="34" charset="-34"/>
                <a:ea typeface="Tahoma" panose="020B0604030504040204" pitchFamily="34" charset="0"/>
                <a:cs typeface="TH SarabunPSK" pitchFamily="34" charset="-34"/>
              </a:rPr>
              <a:t>) </a:t>
            </a:r>
            <a:r>
              <a:rPr lang="th-TH" sz="2500" dirty="0" smtClean="0">
                <a:latin typeface="TH SarabunPSK" pitchFamily="34" charset="-34"/>
                <a:ea typeface="Tahoma" panose="020B0604030504040204" pitchFamily="34" charset="0"/>
                <a:cs typeface="TH SarabunPSK" pitchFamily="34" charset="-34"/>
              </a:rPr>
              <a:t>เป็นข้อตกลงทางกฏหมายระหว่างสหภาพยุโรปกับประเทศผู้ส่งออก เพื่อสนับสนุนการค้าไม้ที่ถูกกฏหมายเท่านั้นและส่งเสริมระบบธรรมาภิบาลป่า </a:t>
            </a:r>
            <a:r>
              <a:rPr lang="en-US" sz="2500" dirty="0" smtClean="0">
                <a:latin typeface="TH SarabunPSK" pitchFamily="34" charset="-34"/>
                <a:ea typeface="Tahoma" panose="020B0604030504040204" pitchFamily="34" charset="0"/>
                <a:cs typeface="TH SarabunPSK" pitchFamily="34" charset="-34"/>
              </a:rPr>
              <a:t>(Forest Governance)</a:t>
            </a:r>
            <a:endParaRPr lang="th-TH" sz="2500" dirty="0" smtClean="0">
              <a:latin typeface="TH SarabunPSK" pitchFamily="34" charset="-34"/>
              <a:ea typeface="Tahoma" panose="020B0604030504040204" pitchFamily="34" charset="0"/>
              <a:cs typeface="TH SarabunPSK" pitchFamily="34" charset="-34"/>
            </a:endParaRPr>
          </a:p>
          <a:p>
            <a:r>
              <a:rPr lang="th-TH" sz="2500" dirty="0" smtClean="0">
                <a:latin typeface="TH SarabunPSK" pitchFamily="34" charset="-34"/>
                <a:ea typeface="Tahoma" panose="020B0604030504040204" pitchFamily="34" charset="0"/>
                <a:cs typeface="TH SarabunPSK" pitchFamily="34" charset="-34"/>
              </a:rPr>
              <a:t>กระบวนการของ </a:t>
            </a:r>
            <a:r>
              <a:rPr lang="en-GB" sz="2500" dirty="0" smtClean="0">
                <a:latin typeface="TH SarabunPSK" pitchFamily="34" charset="-34"/>
                <a:ea typeface="Tahoma" panose="020B0604030504040204" pitchFamily="34" charset="0"/>
                <a:cs typeface="TH SarabunPSK" pitchFamily="34" charset="-34"/>
              </a:rPr>
              <a:t>VPA </a:t>
            </a:r>
            <a:r>
              <a:rPr lang="th-TH" sz="2500" dirty="0" smtClean="0">
                <a:latin typeface="TH SarabunPSK" pitchFamily="34" charset="-34"/>
                <a:ea typeface="Tahoma" panose="020B0604030504040204" pitchFamily="34" charset="0"/>
                <a:cs typeface="TH SarabunPSK" pitchFamily="34" charset="-34"/>
              </a:rPr>
              <a:t>รวมถึงแนวทางของคำจำกัดความของความถูกต้องตามกฏหมาย</a:t>
            </a:r>
            <a:endParaRPr lang="en-GB" sz="2500" dirty="0">
              <a:latin typeface="TH SarabunPSK" pitchFamily="34" charset="-34"/>
              <a:ea typeface="Tahoma" panose="020B0604030504040204" pitchFamily="34" charset="0"/>
              <a:cs typeface="TH SarabunPSK" pitchFamily="34" charset="-34"/>
            </a:endParaRPr>
          </a:p>
          <a:p>
            <a:pPr lvl="1">
              <a:buSzPct val="80000"/>
              <a:buFont typeface="Wingdings" panose="05000000000000000000" pitchFamily="2" charset="2"/>
              <a:buChar char="§"/>
            </a:pPr>
            <a:r>
              <a:rPr lang="th-TH" sz="2500" dirty="0" smtClean="0">
                <a:latin typeface="TH SarabunPSK" pitchFamily="34" charset="-34"/>
                <a:ea typeface="Tahoma" panose="020B0604030504040204" pitchFamily="34" charset="0"/>
                <a:cs typeface="TH SarabunPSK" pitchFamily="34" charset="-34"/>
              </a:rPr>
              <a:t>แต่ละประเทศมีสิทธิ์ในการนิยามของ ความถูกต้องตามกฏหมาย</a:t>
            </a:r>
            <a:endParaRPr lang="en-GB" sz="2500" dirty="0">
              <a:latin typeface="TH SarabunPSK" pitchFamily="34" charset="-34"/>
              <a:ea typeface="Tahoma" panose="020B0604030504040204" pitchFamily="34" charset="0"/>
              <a:cs typeface="TH SarabunPSK" pitchFamily="34" charset="-34"/>
            </a:endParaRPr>
          </a:p>
          <a:p>
            <a:pPr lvl="1">
              <a:buSzPct val="80000"/>
              <a:buFont typeface="Wingdings" panose="05000000000000000000" pitchFamily="2" charset="2"/>
              <a:buChar char="§"/>
            </a:pPr>
            <a:r>
              <a:rPr lang="th-TH" sz="2500" dirty="0" smtClean="0">
                <a:latin typeface="TH SarabunPSK" pitchFamily="34" charset="-34"/>
                <a:ea typeface="Tahoma" panose="020B0604030504040204" pitchFamily="34" charset="0"/>
                <a:cs typeface="TH SarabunPSK" pitchFamily="34" charset="-34"/>
              </a:rPr>
              <a:t>ขั้นตอนการในการนิยาม ความถูกต้องตามกฏหมาย ผู้มีส่วนได้เสียต้องมีส่วนร่วม</a:t>
            </a:r>
            <a:endParaRPr lang="en-GB" sz="2500" dirty="0">
              <a:latin typeface="TH SarabunPSK" pitchFamily="34" charset="-34"/>
              <a:ea typeface="Tahoma" panose="020B0604030504040204" pitchFamily="34" charset="0"/>
              <a:cs typeface="TH SarabunPSK" pitchFamily="34" charset="-34"/>
            </a:endParaRPr>
          </a:p>
          <a:p>
            <a:pPr lvl="1">
              <a:buSzPct val="80000"/>
              <a:buFont typeface="Wingdings" panose="05000000000000000000" pitchFamily="2" charset="2"/>
              <a:buChar char="§"/>
            </a:pPr>
            <a:r>
              <a:rPr lang="th-TH" sz="2500" dirty="0" smtClean="0">
                <a:latin typeface="TH SarabunPSK" pitchFamily="34" charset="-34"/>
                <a:ea typeface="Tahoma" panose="020B0604030504040204" pitchFamily="34" charset="0"/>
                <a:cs typeface="TH SarabunPSK" pitchFamily="34" charset="-34"/>
              </a:rPr>
              <a:t>ต้องครอบคลุมประเด็นพื้นฐานสำคัญ</a:t>
            </a:r>
            <a:endParaRPr lang="en-GB" sz="2500" dirty="0">
              <a:latin typeface="TH SarabunPSK" pitchFamily="34" charset="-34"/>
              <a:ea typeface="Tahoma" panose="020B0604030504040204" pitchFamily="34" charset="0"/>
              <a:cs typeface="TH SarabunPSK" pitchFamily="34" charset="-34"/>
            </a:endParaRPr>
          </a:p>
        </p:txBody>
      </p:sp>
      <p:sp>
        <p:nvSpPr>
          <p:cNvPr id="4" name="Title 1"/>
          <p:cNvSpPr txBox="1">
            <a:spLocks/>
          </p:cNvSpPr>
          <p:nvPr/>
        </p:nvSpPr>
        <p:spPr>
          <a:xfrm>
            <a:off x="294979" y="1255099"/>
            <a:ext cx="12191999" cy="9843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th-TH" sz="2800" b="1" dirty="0" smtClean="0">
                <a:solidFill>
                  <a:schemeClr val="accent1">
                    <a:lumMod val="50000"/>
                  </a:schemeClr>
                </a:solidFill>
                <a:latin typeface="TH SarabunPSK" pitchFamily="34" charset="-34"/>
                <a:cs typeface="TH SarabunPSK" pitchFamily="34" charset="-34"/>
              </a:rPr>
              <a:t>ข้อตกลงการเป็นภาคีหุ้นส่วนแบบสมัครใจ </a:t>
            </a:r>
            <a:r>
              <a:rPr lang="th-TH" sz="2400" b="1" dirty="0" smtClean="0">
                <a:solidFill>
                  <a:schemeClr val="accent1">
                    <a:lumMod val="50000"/>
                  </a:schemeClr>
                </a:solidFill>
                <a:latin typeface="TH SarabunPSK" pitchFamily="34" charset="-34"/>
                <a:cs typeface="TH SarabunPSK" pitchFamily="34" charset="-34"/>
              </a:rPr>
              <a:t>(</a:t>
            </a:r>
            <a:r>
              <a:rPr lang="en-GB" sz="2400" b="1" dirty="0" smtClean="0">
                <a:solidFill>
                  <a:schemeClr val="accent1">
                    <a:lumMod val="50000"/>
                  </a:schemeClr>
                </a:solidFill>
                <a:latin typeface="TH SarabunPSK" pitchFamily="34" charset="-34"/>
                <a:cs typeface="TH SarabunPSK" pitchFamily="34" charset="-34"/>
              </a:rPr>
              <a:t>Voluntary </a:t>
            </a:r>
            <a:r>
              <a:rPr lang="en-GB" sz="2400" b="1" dirty="0">
                <a:solidFill>
                  <a:schemeClr val="accent1">
                    <a:lumMod val="50000"/>
                  </a:schemeClr>
                </a:solidFill>
                <a:latin typeface="TH SarabunPSK" pitchFamily="34" charset="-34"/>
                <a:cs typeface="TH SarabunPSK" pitchFamily="34" charset="-34"/>
              </a:rPr>
              <a:t>Partnership </a:t>
            </a:r>
            <a:r>
              <a:rPr lang="en-GB" sz="2400" b="1" dirty="0" smtClean="0">
                <a:solidFill>
                  <a:schemeClr val="accent1">
                    <a:lumMod val="50000"/>
                  </a:schemeClr>
                </a:solidFill>
                <a:latin typeface="TH SarabunPSK" pitchFamily="34" charset="-34"/>
                <a:cs typeface="TH SarabunPSK" pitchFamily="34" charset="-34"/>
              </a:rPr>
              <a:t>Agreement</a:t>
            </a:r>
            <a:r>
              <a:rPr lang="th-TH" sz="2800" b="1" dirty="0" smtClean="0">
                <a:solidFill>
                  <a:schemeClr val="accent1">
                    <a:lumMod val="50000"/>
                  </a:schemeClr>
                </a:solidFill>
                <a:latin typeface="TH SarabunPSK" pitchFamily="34" charset="-34"/>
                <a:cs typeface="TH SarabunPSK" pitchFamily="34" charset="-34"/>
              </a:rPr>
              <a:t>)</a:t>
            </a:r>
            <a:endParaRPr lang="en-GB" sz="2800" b="1" dirty="0">
              <a:solidFill>
                <a:schemeClr val="accent1">
                  <a:lumMod val="50000"/>
                </a:schemeClr>
              </a:solidFill>
              <a:latin typeface="TH SarabunPSK" pitchFamily="34" charset="-34"/>
              <a:cs typeface="TH SarabunPSK" pitchFamily="34" charset="-34"/>
            </a:endParaRPr>
          </a:p>
        </p:txBody>
      </p:sp>
      <p:sp>
        <p:nvSpPr>
          <p:cNvPr id="2" name="Slide Number Placeholder 1"/>
          <p:cNvSpPr>
            <a:spLocks noGrp="1"/>
          </p:cNvSpPr>
          <p:nvPr>
            <p:ph type="sldNum" sz="quarter" idx="12"/>
          </p:nvPr>
        </p:nvSpPr>
        <p:spPr/>
        <p:txBody>
          <a:bodyPr/>
          <a:lstStyle/>
          <a:p>
            <a:fld id="{550D09E1-CAB4-408E-A298-59F1CA6C6FDF}" type="slidenum">
              <a:rPr lang="zh-TW" altLang="en-US" smtClean="0"/>
              <a:pPr/>
              <a:t>4</a:t>
            </a:fld>
            <a:endParaRPr lang="zh-TW" altLang="en-US"/>
          </a:p>
        </p:txBody>
      </p:sp>
      <p:pic>
        <p:nvPicPr>
          <p:cNvPr id="6" name="Picture 8"/>
          <p:cNvPicPr>
            <a:picLocks noChangeAspect="1"/>
          </p:cNvPicPr>
          <p:nvPr/>
        </p:nvPicPr>
        <p:blipFill rotWithShape="1">
          <a:blip r:embed="rId2" cstate="print">
            <a:extLst>
              <a:ext uri="{28A0092B-C50C-407E-A947-70E740481C1C}">
                <a14:useLocalDpi xmlns:a14="http://schemas.microsoft.com/office/drawing/2010/main"/>
              </a:ext>
            </a:extLst>
          </a:blip>
          <a:srcRect t="412"/>
          <a:stretch/>
        </p:blipFill>
        <p:spPr>
          <a:xfrm>
            <a:off x="8620125" y="2205317"/>
            <a:ext cx="3571875" cy="4287557"/>
          </a:xfrm>
          <a:prstGeom prst="rect">
            <a:avLst/>
          </a:prstGeom>
        </p:spPr>
      </p:pic>
    </p:spTree>
    <p:extLst>
      <p:ext uri="{BB962C8B-B14F-4D97-AF65-F5344CB8AC3E}">
        <p14:creationId xmlns:p14="http://schemas.microsoft.com/office/powerpoint/2010/main" val="38543741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433776" y="1286907"/>
            <a:ext cx="10580916" cy="999093"/>
          </a:xfrm>
        </p:spPr>
        <p:txBody>
          <a:bodyPr>
            <a:noAutofit/>
          </a:bodyPr>
          <a:lstStyle/>
          <a:p>
            <a:r>
              <a:rPr lang="de-DE" sz="2800" dirty="0" smtClean="0">
                <a:solidFill>
                  <a:schemeClr val="accent1">
                    <a:lumMod val="75000"/>
                  </a:schemeClr>
                </a:solidFill>
                <a:latin typeface="TH SarabunPSK" pitchFamily="34" charset="-34"/>
                <a:ea typeface="Tahoma" panose="020B0604030504040204" pitchFamily="34" charset="0"/>
                <a:cs typeface="TH SarabunPSK" pitchFamily="34" charset="-34"/>
              </a:rPr>
              <a:t>FLEGT VPA </a:t>
            </a:r>
            <a:r>
              <a:rPr lang="de-DE" sz="2800" dirty="0" err="1" smtClean="0">
                <a:solidFill>
                  <a:schemeClr val="accent1">
                    <a:lumMod val="75000"/>
                  </a:schemeClr>
                </a:solidFill>
                <a:latin typeface="TH SarabunPSK" pitchFamily="34" charset="-34"/>
                <a:ea typeface="Tahoma" panose="020B0604030504040204" pitchFamily="34" charset="0"/>
                <a:cs typeface="TH SarabunPSK" pitchFamily="34" charset="-34"/>
              </a:rPr>
              <a:t>progress</a:t>
            </a:r>
            <a:endParaRPr lang="en-GB" sz="2800" dirty="0">
              <a:solidFill>
                <a:schemeClr val="accent1">
                  <a:lumMod val="75000"/>
                </a:schemeClr>
              </a:solidFill>
              <a:latin typeface="TH SarabunPSK" pitchFamily="34" charset="-34"/>
              <a:cs typeface="TH SarabunPSK" pitchFamily="34" charset="-34"/>
            </a:endParaRPr>
          </a:p>
        </p:txBody>
      </p:sp>
      <p:sp>
        <p:nvSpPr>
          <p:cNvPr id="26627" name="Rectangle 3"/>
          <p:cNvSpPr>
            <a:spLocks noGrp="1" noChangeArrowheads="1"/>
          </p:cNvSpPr>
          <p:nvPr>
            <p:ph idx="1"/>
          </p:nvPr>
        </p:nvSpPr>
        <p:spPr>
          <a:xfrm>
            <a:off x="373239" y="2211560"/>
            <a:ext cx="11430000" cy="4465694"/>
          </a:xfrm>
        </p:spPr>
        <p:txBody>
          <a:bodyPr>
            <a:noAutofit/>
          </a:bodyPr>
          <a:lstStyle/>
          <a:p>
            <a:pPr marL="0" indent="0">
              <a:lnSpc>
                <a:spcPct val="90000"/>
              </a:lnSpc>
              <a:buFontTx/>
              <a:buNone/>
            </a:pPr>
            <a:r>
              <a:rPr lang="th-TH" sz="2200" dirty="0" smtClean="0">
                <a:latin typeface="TH SarabunPSK" pitchFamily="34" charset="-34"/>
                <a:cs typeface="TH SarabunPSK" pitchFamily="34" charset="-34"/>
              </a:rPr>
              <a:t>มีการลงนามข้อตกลงการเป็นภาคีหุ้นส่วนแบบสมัครใจ </a:t>
            </a:r>
            <a:r>
              <a:rPr lang="en-GB" sz="2200" dirty="0" smtClean="0">
                <a:latin typeface="TH SarabunPSK" pitchFamily="34" charset="-34"/>
                <a:cs typeface="TH SarabunPSK" pitchFamily="34" charset="-34"/>
              </a:rPr>
              <a:t>(VPA)</a:t>
            </a:r>
            <a:r>
              <a:rPr lang="th-TH" sz="2200" dirty="0" smtClean="0">
                <a:latin typeface="TH SarabunPSK" pitchFamily="34" charset="-34"/>
                <a:cs typeface="TH SarabunPSK" pitchFamily="34" charset="-34"/>
              </a:rPr>
              <a:t> ไปแล้วที่ประเทศต่างๆ ได้แก่</a:t>
            </a:r>
            <a:endParaRPr lang="en-GB" sz="2200" dirty="0">
              <a:latin typeface="TH SarabunPSK" pitchFamily="34" charset="-34"/>
              <a:cs typeface="TH SarabunPSK" pitchFamily="34" charset="-34"/>
            </a:endParaRPr>
          </a:p>
          <a:p>
            <a:pPr>
              <a:lnSpc>
                <a:spcPct val="90000"/>
              </a:lnSpc>
            </a:pPr>
            <a:r>
              <a:rPr lang="th-TH" sz="2200" b="1" dirty="0" smtClean="0">
                <a:latin typeface="TH SarabunPSK" pitchFamily="34" charset="-34"/>
                <a:cs typeface="TH SarabunPSK" pitchFamily="34" charset="-34"/>
              </a:rPr>
              <a:t>กาน่า</a:t>
            </a:r>
            <a:r>
              <a:rPr lang="en-GB" sz="2200" dirty="0" smtClean="0">
                <a:latin typeface="TH SarabunPSK" pitchFamily="34" charset="-34"/>
                <a:cs typeface="TH SarabunPSK" pitchFamily="34" charset="-34"/>
              </a:rPr>
              <a:t> (</a:t>
            </a:r>
            <a:r>
              <a:rPr lang="th-TH" sz="2200" dirty="0" smtClean="0">
                <a:latin typeface="TH SarabunPSK" pitchFamily="34" charset="-34"/>
                <a:cs typeface="TH SarabunPSK" pitchFamily="34" charset="-34"/>
              </a:rPr>
              <a:t>พฤศจิกายน</a:t>
            </a:r>
            <a:r>
              <a:rPr lang="en-GB" sz="2200" dirty="0" smtClean="0">
                <a:latin typeface="TH SarabunPSK" pitchFamily="34" charset="-34"/>
                <a:cs typeface="TH SarabunPSK" pitchFamily="34" charset="-34"/>
              </a:rPr>
              <a:t> 2</a:t>
            </a:r>
            <a:r>
              <a:rPr lang="en-US" sz="2200" dirty="0" smtClean="0">
                <a:latin typeface="TH SarabunPSK" pitchFamily="34" charset="-34"/>
                <a:cs typeface="TH SarabunPSK" pitchFamily="34" charset="-34"/>
              </a:rPr>
              <a:t>553</a:t>
            </a:r>
            <a:r>
              <a:rPr lang="en-GB" sz="2200" dirty="0" smtClean="0">
                <a:latin typeface="TH SarabunPSK" pitchFamily="34" charset="-34"/>
                <a:cs typeface="TH SarabunPSK" pitchFamily="34" charset="-34"/>
              </a:rPr>
              <a:t>)</a:t>
            </a:r>
            <a:endParaRPr lang="en-GB" sz="2200" dirty="0">
              <a:latin typeface="TH SarabunPSK" pitchFamily="34" charset="-34"/>
              <a:cs typeface="TH SarabunPSK" pitchFamily="34" charset="-34"/>
            </a:endParaRPr>
          </a:p>
          <a:p>
            <a:pPr>
              <a:lnSpc>
                <a:spcPct val="90000"/>
              </a:lnSpc>
            </a:pPr>
            <a:r>
              <a:rPr lang="th-TH" sz="2200" b="1" dirty="0" smtClean="0">
                <a:latin typeface="TH SarabunPSK" pitchFamily="34" charset="-34"/>
                <a:cs typeface="TH SarabunPSK" pitchFamily="34" charset="-34"/>
              </a:rPr>
              <a:t>สาธารณรัฐประชาธิปไตยคองโก</a:t>
            </a:r>
            <a:r>
              <a:rPr lang="en-GB" sz="2200" b="1" dirty="0" smtClean="0">
                <a:latin typeface="TH SarabunPSK" pitchFamily="34" charset="-34"/>
                <a:cs typeface="TH SarabunPSK" pitchFamily="34" charset="-34"/>
              </a:rPr>
              <a:t> </a:t>
            </a:r>
            <a:r>
              <a:rPr lang="en-GB" sz="2200" b="1" dirty="0">
                <a:latin typeface="TH SarabunPSK" pitchFamily="34" charset="-34"/>
                <a:cs typeface="TH SarabunPSK" pitchFamily="34" charset="-34"/>
              </a:rPr>
              <a:t>(Congo Brazzaville) </a:t>
            </a:r>
            <a:r>
              <a:rPr lang="en-GB" sz="2200" dirty="0" smtClean="0">
                <a:latin typeface="TH SarabunPSK" pitchFamily="34" charset="-34"/>
                <a:cs typeface="TH SarabunPSK" pitchFamily="34" charset="-34"/>
              </a:rPr>
              <a:t>(</a:t>
            </a:r>
            <a:r>
              <a:rPr lang="th-TH" sz="2200" dirty="0" smtClean="0">
                <a:latin typeface="TH SarabunPSK" pitchFamily="34" charset="-34"/>
                <a:cs typeface="TH SarabunPSK" pitchFamily="34" charset="-34"/>
              </a:rPr>
              <a:t>พฤษภาคม</a:t>
            </a:r>
            <a:r>
              <a:rPr lang="en-GB" sz="2200" dirty="0" smtClean="0">
                <a:latin typeface="TH SarabunPSK" pitchFamily="34" charset="-34"/>
                <a:cs typeface="TH SarabunPSK" pitchFamily="34" charset="-34"/>
              </a:rPr>
              <a:t> 2553)</a:t>
            </a:r>
            <a:endParaRPr lang="en-GB" sz="2200" dirty="0">
              <a:latin typeface="TH SarabunPSK" pitchFamily="34" charset="-34"/>
              <a:cs typeface="TH SarabunPSK" pitchFamily="34" charset="-34"/>
            </a:endParaRPr>
          </a:p>
          <a:p>
            <a:pPr>
              <a:lnSpc>
                <a:spcPct val="90000"/>
              </a:lnSpc>
            </a:pPr>
            <a:r>
              <a:rPr lang="th-TH" sz="2200" b="1" dirty="0" smtClean="0">
                <a:latin typeface="TH SarabunPSK" pitchFamily="34" charset="-34"/>
                <a:cs typeface="TH SarabunPSK" pitchFamily="34" charset="-34"/>
              </a:rPr>
              <a:t>แคเมอรูน</a:t>
            </a:r>
            <a:r>
              <a:rPr lang="en-GB" sz="2200" dirty="0" smtClean="0">
                <a:latin typeface="TH SarabunPSK" pitchFamily="34" charset="-34"/>
                <a:cs typeface="TH SarabunPSK" pitchFamily="34" charset="-34"/>
              </a:rPr>
              <a:t> (</a:t>
            </a:r>
            <a:r>
              <a:rPr lang="th-TH" sz="2200" dirty="0" smtClean="0">
                <a:latin typeface="TH SarabunPSK" pitchFamily="34" charset="-34"/>
                <a:cs typeface="TH SarabunPSK" pitchFamily="34" charset="-34"/>
              </a:rPr>
              <a:t>ตุลาคม</a:t>
            </a:r>
            <a:r>
              <a:rPr lang="en-GB" sz="2200" dirty="0" smtClean="0">
                <a:latin typeface="TH SarabunPSK" pitchFamily="34" charset="-34"/>
                <a:cs typeface="TH SarabunPSK" pitchFamily="34" charset="-34"/>
              </a:rPr>
              <a:t> 2553)</a:t>
            </a:r>
            <a:endParaRPr lang="en-GB" sz="2200" dirty="0">
              <a:latin typeface="TH SarabunPSK" pitchFamily="34" charset="-34"/>
              <a:cs typeface="TH SarabunPSK" pitchFamily="34" charset="-34"/>
            </a:endParaRPr>
          </a:p>
          <a:p>
            <a:pPr>
              <a:lnSpc>
                <a:spcPct val="90000"/>
              </a:lnSpc>
            </a:pPr>
            <a:r>
              <a:rPr lang="th-TH" sz="2200" b="1" dirty="0" smtClean="0">
                <a:latin typeface="TH SarabunPSK" pitchFamily="34" charset="-34"/>
                <a:cs typeface="TH SarabunPSK" pitchFamily="34" charset="-34"/>
              </a:rPr>
              <a:t>สาธารณรัฐแอฟริกากลาง </a:t>
            </a:r>
            <a:r>
              <a:rPr lang="en-GB" sz="2200" dirty="0" smtClean="0">
                <a:latin typeface="TH SarabunPSK" pitchFamily="34" charset="-34"/>
                <a:cs typeface="TH SarabunPSK" pitchFamily="34" charset="-34"/>
              </a:rPr>
              <a:t>(</a:t>
            </a:r>
            <a:r>
              <a:rPr lang="th-TH" sz="2200" dirty="0" smtClean="0">
                <a:latin typeface="TH SarabunPSK" pitchFamily="34" charset="-34"/>
                <a:cs typeface="TH SarabunPSK" pitchFamily="34" charset="-34"/>
              </a:rPr>
              <a:t>พฤศจิกายน</a:t>
            </a:r>
            <a:r>
              <a:rPr lang="en-GB" sz="2200" dirty="0" smtClean="0">
                <a:latin typeface="TH SarabunPSK" pitchFamily="34" charset="-34"/>
                <a:cs typeface="TH SarabunPSK" pitchFamily="34" charset="-34"/>
              </a:rPr>
              <a:t> 2</a:t>
            </a:r>
            <a:r>
              <a:rPr lang="en-US" sz="2200" dirty="0" smtClean="0">
                <a:latin typeface="TH SarabunPSK" pitchFamily="34" charset="-34"/>
                <a:cs typeface="TH SarabunPSK" pitchFamily="34" charset="-34"/>
              </a:rPr>
              <a:t>554</a:t>
            </a:r>
            <a:r>
              <a:rPr lang="en-GB" sz="2200" dirty="0" smtClean="0">
                <a:latin typeface="TH SarabunPSK" pitchFamily="34" charset="-34"/>
                <a:cs typeface="TH SarabunPSK" pitchFamily="34" charset="-34"/>
              </a:rPr>
              <a:t>)</a:t>
            </a:r>
            <a:endParaRPr lang="en-GB" sz="2200" dirty="0">
              <a:latin typeface="TH SarabunPSK" pitchFamily="34" charset="-34"/>
              <a:cs typeface="TH SarabunPSK" pitchFamily="34" charset="-34"/>
            </a:endParaRPr>
          </a:p>
          <a:p>
            <a:pPr>
              <a:lnSpc>
                <a:spcPct val="90000"/>
              </a:lnSpc>
            </a:pPr>
            <a:r>
              <a:rPr lang="th-TH" sz="2200" b="1" dirty="0" smtClean="0">
                <a:latin typeface="TH SarabunPSK" pitchFamily="34" charset="-34"/>
                <a:cs typeface="TH SarabunPSK" pitchFamily="34" charset="-34"/>
              </a:rPr>
              <a:t>อินโดนีเซีย</a:t>
            </a:r>
            <a:r>
              <a:rPr lang="en-GB" sz="2200" dirty="0" smtClean="0">
                <a:latin typeface="TH SarabunPSK" pitchFamily="34" charset="-34"/>
                <a:cs typeface="TH SarabunPSK" pitchFamily="34" charset="-34"/>
              </a:rPr>
              <a:t> (</a:t>
            </a:r>
            <a:r>
              <a:rPr lang="th-TH" sz="2200" dirty="0" smtClean="0">
                <a:latin typeface="TH SarabunPSK" pitchFamily="34" charset="-34"/>
                <a:cs typeface="TH SarabunPSK" pitchFamily="34" charset="-34"/>
              </a:rPr>
              <a:t>คาดการณ์ลงนามในช่วง </a:t>
            </a:r>
            <a:r>
              <a:rPr lang="en-US" sz="2200" dirty="0" smtClean="0">
                <a:latin typeface="TH SarabunPSK" pitchFamily="34" charset="-34"/>
                <a:cs typeface="TH SarabunPSK" pitchFamily="34" charset="-34"/>
              </a:rPr>
              <a:t>6 </a:t>
            </a:r>
            <a:r>
              <a:rPr lang="th-TH" sz="2200" dirty="0" smtClean="0">
                <a:latin typeface="TH SarabunPSK" pitchFamily="34" charset="-34"/>
                <a:cs typeface="TH SarabunPSK" pitchFamily="34" charset="-34"/>
              </a:rPr>
              <a:t>เดือนหลังของปี </a:t>
            </a:r>
            <a:r>
              <a:rPr lang="en-US" sz="2200" dirty="0" smtClean="0">
                <a:latin typeface="TH SarabunPSK" pitchFamily="34" charset="-34"/>
                <a:cs typeface="TH SarabunPSK" pitchFamily="34" charset="-34"/>
              </a:rPr>
              <a:t>2556</a:t>
            </a:r>
            <a:r>
              <a:rPr lang="en-GB" sz="2200" dirty="0" smtClean="0">
                <a:latin typeface="TH SarabunPSK" pitchFamily="34" charset="-34"/>
                <a:cs typeface="TH SarabunPSK" pitchFamily="34" charset="-34"/>
              </a:rPr>
              <a:t>) </a:t>
            </a:r>
            <a:endParaRPr lang="en-GB" sz="2200" dirty="0">
              <a:latin typeface="TH SarabunPSK" pitchFamily="34" charset="-34"/>
              <a:cs typeface="TH SarabunPSK" pitchFamily="34" charset="-34"/>
            </a:endParaRPr>
          </a:p>
          <a:p>
            <a:pPr>
              <a:lnSpc>
                <a:spcPct val="90000"/>
              </a:lnSpc>
            </a:pPr>
            <a:r>
              <a:rPr lang="th-TH" sz="2200" b="1" dirty="0" smtClean="0">
                <a:latin typeface="TH SarabunPSK" pitchFamily="34" charset="-34"/>
                <a:cs typeface="TH SarabunPSK" pitchFamily="34" charset="-34"/>
              </a:rPr>
              <a:t>ไลบีเรีย</a:t>
            </a:r>
            <a:r>
              <a:rPr lang="en-GB" sz="2200" dirty="0" smtClean="0">
                <a:latin typeface="TH SarabunPSK" pitchFamily="34" charset="-34"/>
                <a:cs typeface="TH SarabunPSK" pitchFamily="34" charset="-34"/>
              </a:rPr>
              <a:t> (</a:t>
            </a:r>
            <a:r>
              <a:rPr lang="th-TH" sz="2200" dirty="0" smtClean="0">
                <a:latin typeface="TH SarabunPSK" pitchFamily="34" charset="-34"/>
                <a:cs typeface="TH SarabunPSK" pitchFamily="34" charset="-34"/>
              </a:rPr>
              <a:t>กรกฎาคม</a:t>
            </a:r>
            <a:r>
              <a:rPr lang="en-GB" sz="2200" dirty="0" smtClean="0">
                <a:latin typeface="TH SarabunPSK" pitchFamily="34" charset="-34"/>
                <a:cs typeface="TH SarabunPSK" pitchFamily="34" charset="-34"/>
              </a:rPr>
              <a:t> 2</a:t>
            </a:r>
            <a:r>
              <a:rPr lang="en-US" sz="2200" dirty="0" smtClean="0">
                <a:latin typeface="TH SarabunPSK" pitchFamily="34" charset="-34"/>
                <a:cs typeface="TH SarabunPSK" pitchFamily="34" charset="-34"/>
              </a:rPr>
              <a:t>554</a:t>
            </a:r>
            <a:r>
              <a:rPr lang="en-GB" sz="2200" dirty="0" smtClean="0">
                <a:latin typeface="TH SarabunPSK" pitchFamily="34" charset="-34"/>
                <a:cs typeface="TH SarabunPSK" pitchFamily="34" charset="-34"/>
              </a:rPr>
              <a:t>) </a:t>
            </a:r>
            <a:endParaRPr lang="en-GB" sz="2200" dirty="0">
              <a:latin typeface="TH SarabunPSK" pitchFamily="34" charset="-34"/>
              <a:cs typeface="TH SarabunPSK" pitchFamily="34" charset="-34"/>
            </a:endParaRPr>
          </a:p>
          <a:p>
            <a:pPr marL="0" indent="0">
              <a:buNone/>
            </a:pPr>
            <a:r>
              <a:rPr lang="en-GB" sz="2000" dirty="0"/>
              <a:t>Negotiations for future agreements are currently being conducted with Malaysia, Vietnam, Gabon, Democratic Republic of Congo, Guyana, Honduras</a:t>
            </a:r>
            <a:r>
              <a:rPr lang="fr-FR" sz="2000" dirty="0"/>
              <a:t>, C</a:t>
            </a:r>
            <a:r>
              <a:rPr lang="en-US" sz="2000" dirty="0"/>
              <a:t>ô</a:t>
            </a:r>
            <a:r>
              <a:rPr lang="fr-FR" sz="2000" dirty="0"/>
              <a:t>te d’Ivoire</a:t>
            </a:r>
            <a:r>
              <a:rPr lang="en-GB" sz="2000" dirty="0"/>
              <a:t>, Thailand and Laos</a:t>
            </a:r>
          </a:p>
          <a:p>
            <a:pPr marL="0" indent="0">
              <a:buNone/>
            </a:pPr>
            <a:r>
              <a:rPr lang="th-TH" sz="2200" dirty="0" smtClean="0">
                <a:latin typeface="TH SarabunPSK" pitchFamily="34" charset="-34"/>
                <a:cs typeface="TH SarabunPSK" pitchFamily="34" charset="-34"/>
              </a:rPr>
              <a:t>โดยที่ยังไม่มีไม้ที่ได้รับอนุญาตตามการบังคับใช้กฎหมายป่าไม้ ธรรมาภิบาล และการค้า (</a:t>
            </a:r>
            <a:r>
              <a:rPr lang="en-US" sz="2200" dirty="0" smtClean="0">
                <a:latin typeface="TH SarabunPSK" pitchFamily="34" charset="-34"/>
                <a:cs typeface="TH SarabunPSK" pitchFamily="34" charset="-34"/>
              </a:rPr>
              <a:t>FLEGT) </a:t>
            </a:r>
            <a:r>
              <a:rPr lang="th-TH" sz="2200" dirty="0" smtClean="0">
                <a:latin typeface="TH SarabunPSK" pitchFamily="34" charset="-34"/>
                <a:cs typeface="TH SarabunPSK" pitchFamily="34" charset="-34"/>
              </a:rPr>
              <a:t>แต่อย่างใด</a:t>
            </a:r>
            <a:endParaRPr lang="en-GB" sz="2200" dirty="0">
              <a:latin typeface="TH SarabunPSK" pitchFamily="34" charset="-34"/>
              <a:cs typeface="TH SarabunPSK" pitchFamily="34" charset="-34"/>
            </a:endParaRPr>
          </a:p>
        </p:txBody>
      </p:sp>
      <p:sp>
        <p:nvSpPr>
          <p:cNvPr id="3" name="Slide Number Placeholder 2"/>
          <p:cNvSpPr>
            <a:spLocks noGrp="1"/>
          </p:cNvSpPr>
          <p:nvPr>
            <p:ph type="sldNum" sz="quarter" idx="12"/>
          </p:nvPr>
        </p:nvSpPr>
        <p:spPr/>
        <p:txBody>
          <a:bodyPr/>
          <a:lstStyle/>
          <a:p>
            <a:fld id="{A4CE05BE-1510-4BF9-B87A-E3BAF5EBDA19}" type="slidenum">
              <a:rPr lang="zh-TW" altLang="en-US" smtClean="0"/>
              <a:pPr/>
              <a:t>5</a:t>
            </a:fld>
            <a:endParaRPr lang="zh-TW" altLang="en-US"/>
          </a:p>
        </p:txBody>
      </p:sp>
    </p:spTree>
    <p:extLst>
      <p:ext uri="{BB962C8B-B14F-4D97-AF65-F5344CB8AC3E}">
        <p14:creationId xmlns:p14="http://schemas.microsoft.com/office/powerpoint/2010/main" val="102808203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398423"/>
            <a:ext cx="12192000" cy="69450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Slide Number Placeholder 4"/>
          <p:cNvSpPr>
            <a:spLocks noGrp="1"/>
          </p:cNvSpPr>
          <p:nvPr>
            <p:ph type="sldNum" sz="quarter" idx="12"/>
          </p:nvPr>
        </p:nvSpPr>
        <p:spPr/>
        <p:txBody>
          <a:bodyPr/>
          <a:lstStyle/>
          <a:p>
            <a:fld id="{A4CE05BE-1510-4BF9-B87A-E3BAF5EBDA19}" type="slidenum">
              <a:rPr lang="zh-TW" altLang="en-US" smtClean="0"/>
              <a:t>6</a:t>
            </a:fld>
            <a:endParaRPr lang="zh-TW" altLang="en-US" dirty="0"/>
          </a:p>
        </p:txBody>
      </p:sp>
      <p:sp>
        <p:nvSpPr>
          <p:cNvPr id="2" name="Title 1"/>
          <p:cNvSpPr>
            <a:spLocks noGrp="1"/>
          </p:cNvSpPr>
          <p:nvPr>
            <p:ph type="title"/>
          </p:nvPr>
        </p:nvSpPr>
        <p:spPr>
          <a:xfrm>
            <a:off x="139522" y="12879"/>
            <a:ext cx="3260501" cy="875763"/>
          </a:xfrm>
        </p:spPr>
        <p:txBody>
          <a:bodyPr/>
          <a:lstStyle/>
          <a:p>
            <a:r>
              <a:rPr lang="en-GB" dirty="0" smtClean="0">
                <a:solidFill>
                  <a:srgbClr val="006600"/>
                </a:solidFill>
              </a:rPr>
              <a:t>VPA progress</a:t>
            </a:r>
            <a:endParaRPr lang="en-GB" dirty="0">
              <a:solidFill>
                <a:srgbClr val="006600"/>
              </a:solidFill>
            </a:endParaRPr>
          </a:p>
        </p:txBody>
      </p:sp>
      <p:pic>
        <p:nvPicPr>
          <p:cNvPr id="7" name="Grafik 6" descr="VPA countries | EU FLEGT Facility - Mozilla Firefox"/>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34344" y="272921"/>
            <a:ext cx="11897709" cy="5925164"/>
          </a:xfrm>
          <a:prstGeom prst="rect">
            <a:avLst/>
          </a:prstGeom>
        </p:spPr>
      </p:pic>
      <p:sp>
        <p:nvSpPr>
          <p:cNvPr id="4" name="TextBox 3"/>
          <p:cNvSpPr txBox="1"/>
          <p:nvPr/>
        </p:nvSpPr>
        <p:spPr>
          <a:xfrm>
            <a:off x="6938817" y="6195459"/>
            <a:ext cx="4312809" cy="523220"/>
          </a:xfrm>
          <a:prstGeom prst="rect">
            <a:avLst/>
          </a:prstGeom>
          <a:noFill/>
        </p:spPr>
        <p:txBody>
          <a:bodyPr wrap="square" rtlCol="0">
            <a:spAutoFit/>
          </a:bodyPr>
          <a:lstStyle/>
          <a:p>
            <a:r>
              <a:rPr lang="en-GB" sz="1400" dirty="0"/>
              <a:t>Source: </a:t>
            </a:r>
            <a:r>
              <a:rPr lang="en-GB" sz="1400" dirty="0">
                <a:hlinkClick r:id="rId4"/>
              </a:rPr>
              <a:t>http://</a:t>
            </a:r>
            <a:r>
              <a:rPr lang="en-GB" sz="1400" dirty="0" smtClean="0">
                <a:hlinkClick r:id="rId4"/>
              </a:rPr>
              <a:t>www.euflegt.efi.int/vpa-countries</a:t>
            </a:r>
            <a:r>
              <a:rPr lang="en-GB" sz="1400" dirty="0" smtClean="0"/>
              <a:t>;</a:t>
            </a:r>
          </a:p>
          <a:p>
            <a:r>
              <a:rPr lang="en-GB" sz="1400" dirty="0" smtClean="0"/>
              <a:t>As of January 2015 </a:t>
            </a:r>
            <a:endParaRPr lang="en-GB" sz="1400" dirty="0"/>
          </a:p>
        </p:txBody>
      </p:sp>
    </p:spTree>
    <p:extLst>
      <p:ext uri="{BB962C8B-B14F-4D97-AF65-F5344CB8AC3E}">
        <p14:creationId xmlns:p14="http://schemas.microsoft.com/office/powerpoint/2010/main" val="42471686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356184" y="1371600"/>
            <a:ext cx="11672905" cy="692330"/>
          </a:xfrm>
        </p:spPr>
        <p:txBody>
          <a:bodyPr>
            <a:noAutofit/>
          </a:bodyPr>
          <a:lstStyle/>
          <a:p>
            <a:r>
              <a:rPr lang="th-TH" sz="4000" dirty="0" smtClean="0">
                <a:solidFill>
                  <a:srgbClr val="006600"/>
                </a:solidFill>
                <a:latin typeface="TH SarabunPSK" pitchFamily="34" charset="-34"/>
                <a:cs typeface="TH SarabunPSK" pitchFamily="34" charset="-34"/>
              </a:rPr>
              <a:t>แผนงานการอนุญาตไม้ของ</a:t>
            </a:r>
            <a:r>
              <a:rPr lang="th-TH" sz="4000" dirty="0" smtClean="0">
                <a:solidFill>
                  <a:srgbClr val="006600"/>
                </a:solidFill>
              </a:rPr>
              <a:t> </a:t>
            </a:r>
            <a:r>
              <a:rPr lang="en-US" sz="3200" dirty="0" smtClean="0">
                <a:solidFill>
                  <a:srgbClr val="006600"/>
                </a:solidFill>
                <a:latin typeface="TH SarabunPSK" pitchFamily="34" charset="-34"/>
                <a:cs typeface="TH SarabunPSK" pitchFamily="34" charset="-34"/>
              </a:rPr>
              <a:t>FLEGT</a:t>
            </a:r>
            <a:r>
              <a:rPr lang="en-GB" sz="3200" dirty="0" smtClean="0">
                <a:solidFill>
                  <a:srgbClr val="006600"/>
                </a:solidFill>
              </a:rPr>
              <a:t> </a:t>
            </a:r>
            <a:endParaRPr lang="en-GB" sz="3200" dirty="0">
              <a:solidFill>
                <a:srgbClr val="006600"/>
              </a:solidFill>
            </a:endParaRPr>
          </a:p>
        </p:txBody>
      </p:sp>
      <p:sp>
        <p:nvSpPr>
          <p:cNvPr id="26627" name="Rectangle 3"/>
          <p:cNvSpPr>
            <a:spLocks noGrp="1" noChangeArrowheads="1"/>
          </p:cNvSpPr>
          <p:nvPr>
            <p:ph idx="1"/>
          </p:nvPr>
        </p:nvSpPr>
        <p:spPr>
          <a:xfrm>
            <a:off x="356185" y="2175641"/>
            <a:ext cx="6825665" cy="4564659"/>
          </a:xfrm>
        </p:spPr>
        <p:txBody>
          <a:bodyPr>
            <a:normAutofit fontScale="92500"/>
          </a:bodyPr>
          <a:lstStyle/>
          <a:p>
            <a:pPr>
              <a:lnSpc>
                <a:spcPct val="100000"/>
              </a:lnSpc>
            </a:pPr>
            <a:r>
              <a:rPr lang="th-TH" sz="3000" dirty="0" smtClean="0">
                <a:latin typeface="TH SarabunPSK" pitchFamily="34" charset="-34"/>
                <a:ea typeface="Tahoma" panose="020B0604030504040204" pitchFamily="34" charset="0"/>
                <a:cs typeface="TH SarabunPSK" pitchFamily="34" charset="-34"/>
              </a:rPr>
              <a:t>ระบบการรับรองความถูกต้องตามกฎหมายของไม้ </a:t>
            </a:r>
            <a:r>
              <a:rPr lang="th-TH" sz="2600" dirty="0" smtClean="0">
                <a:latin typeface="TH SarabunPSK" pitchFamily="34" charset="-34"/>
                <a:ea typeface="Tahoma" panose="020B0604030504040204" pitchFamily="34" charset="0"/>
                <a:cs typeface="TH SarabunPSK" pitchFamily="34" charset="-34"/>
              </a:rPr>
              <a:t>(</a:t>
            </a:r>
            <a:r>
              <a:rPr lang="en-GB" sz="2600" dirty="0" smtClean="0">
                <a:latin typeface="TH SarabunPSK" pitchFamily="34" charset="-34"/>
                <a:ea typeface="Tahoma" panose="020B0604030504040204" pitchFamily="34" charset="0"/>
                <a:cs typeface="TH SarabunPSK" pitchFamily="34" charset="-34"/>
              </a:rPr>
              <a:t>Timber </a:t>
            </a:r>
            <a:r>
              <a:rPr lang="en-GB" sz="2600" dirty="0">
                <a:latin typeface="TH SarabunPSK" pitchFamily="34" charset="-34"/>
                <a:ea typeface="Tahoma" panose="020B0604030504040204" pitchFamily="34" charset="0"/>
                <a:cs typeface="TH SarabunPSK" pitchFamily="34" charset="-34"/>
              </a:rPr>
              <a:t>Legality Assurance System </a:t>
            </a:r>
            <a:r>
              <a:rPr lang="en-US" sz="2600" dirty="0" smtClean="0">
                <a:latin typeface="TH SarabunPSK" pitchFamily="34" charset="-34"/>
                <a:ea typeface="Tahoma" panose="020B0604030504040204" pitchFamily="34" charset="0"/>
                <a:cs typeface="TH SarabunPSK" pitchFamily="34" charset="-34"/>
              </a:rPr>
              <a:t>: </a:t>
            </a:r>
            <a:r>
              <a:rPr lang="en-GB" sz="2600" dirty="0" smtClean="0">
                <a:latin typeface="TH SarabunPSK" pitchFamily="34" charset="-34"/>
                <a:ea typeface="Tahoma" panose="020B0604030504040204" pitchFamily="34" charset="0"/>
                <a:cs typeface="TH SarabunPSK" pitchFamily="34" charset="-34"/>
              </a:rPr>
              <a:t>TLAS)</a:t>
            </a:r>
            <a:endParaRPr lang="en-GB" sz="2600" dirty="0">
              <a:latin typeface="TH SarabunPSK" pitchFamily="34" charset="-34"/>
              <a:ea typeface="Tahoma" panose="020B0604030504040204" pitchFamily="34" charset="0"/>
              <a:cs typeface="TH SarabunPSK" pitchFamily="34" charset="-34"/>
            </a:endParaRPr>
          </a:p>
          <a:p>
            <a:pPr>
              <a:lnSpc>
                <a:spcPct val="100000"/>
              </a:lnSpc>
            </a:pPr>
            <a:r>
              <a:rPr lang="th-TH" sz="3000" dirty="0" smtClean="0">
                <a:latin typeface="TH SarabunPSK" pitchFamily="34" charset="-34"/>
                <a:ea typeface="Tahoma" panose="020B0604030504040204" pitchFamily="34" charset="0"/>
                <a:cs typeface="TH SarabunPSK" pitchFamily="34" charset="-34"/>
              </a:rPr>
              <a:t>องค์ประกอบหลัก</a:t>
            </a:r>
            <a:r>
              <a:rPr lang="de-DE" sz="3000" dirty="0" smtClean="0">
                <a:latin typeface="TH SarabunPSK" pitchFamily="34" charset="-34"/>
                <a:ea typeface="Tahoma" panose="020B0604030504040204" pitchFamily="34" charset="0"/>
                <a:cs typeface="TH SarabunPSK" pitchFamily="34" charset="-34"/>
              </a:rPr>
              <a:t>  </a:t>
            </a:r>
            <a:r>
              <a:rPr lang="en-US" sz="3000" dirty="0" smtClean="0">
                <a:latin typeface="TH SarabunPSK" pitchFamily="34" charset="-34"/>
                <a:ea typeface="Tahoma" panose="020B0604030504040204" pitchFamily="34" charset="0"/>
                <a:cs typeface="TH SarabunPSK" pitchFamily="34" charset="-34"/>
              </a:rPr>
              <a:t>5 </a:t>
            </a:r>
            <a:r>
              <a:rPr lang="th-TH" sz="3000" dirty="0" smtClean="0">
                <a:latin typeface="TH SarabunPSK" pitchFamily="34" charset="-34"/>
                <a:ea typeface="Tahoma" panose="020B0604030504040204" pitchFamily="34" charset="0"/>
                <a:cs typeface="TH SarabunPSK" pitchFamily="34" charset="-34"/>
              </a:rPr>
              <a:t>ด้าน</a:t>
            </a:r>
            <a:endParaRPr lang="en-GB" sz="3000" dirty="0">
              <a:latin typeface="TH SarabunPSK" pitchFamily="34" charset="-34"/>
              <a:ea typeface="Tahoma" panose="020B0604030504040204" pitchFamily="34" charset="0"/>
              <a:cs typeface="TH SarabunPSK" pitchFamily="34" charset="-34"/>
            </a:endParaRPr>
          </a:p>
          <a:p>
            <a:pPr lvl="1" eaLnBrk="1" hangingPunct="1">
              <a:lnSpc>
                <a:spcPct val="100000"/>
              </a:lnSpc>
              <a:buFont typeface="Wingdings" panose="05000000000000000000" pitchFamily="2" charset="2"/>
              <a:buChar char="§"/>
            </a:pPr>
            <a:r>
              <a:rPr lang="th-TH" sz="2600" dirty="0" smtClean="0">
                <a:latin typeface="TH SarabunPSK" pitchFamily="34" charset="-34"/>
                <a:ea typeface="Tahoma" panose="020B0604030504040204" pitchFamily="34" charset="0"/>
                <a:cs typeface="TH SarabunPSK" pitchFamily="34" charset="-34"/>
              </a:rPr>
              <a:t>คำจำกัดความของความถูกต้องตามกฏหมาย (ไม้ที่ส่งไปยังท่าขึ้นไม้)</a:t>
            </a:r>
            <a:endParaRPr lang="en-GB" sz="2600" dirty="0">
              <a:latin typeface="TH SarabunPSK" pitchFamily="34" charset="-34"/>
              <a:ea typeface="Tahoma" panose="020B0604030504040204" pitchFamily="34" charset="0"/>
              <a:cs typeface="TH SarabunPSK" pitchFamily="34" charset="-34"/>
            </a:endParaRPr>
          </a:p>
          <a:p>
            <a:pPr lvl="1" eaLnBrk="1" hangingPunct="1">
              <a:lnSpc>
                <a:spcPct val="100000"/>
              </a:lnSpc>
              <a:buFont typeface="Wingdings" panose="05000000000000000000" pitchFamily="2" charset="2"/>
              <a:buChar char="§"/>
            </a:pPr>
            <a:r>
              <a:rPr lang="th-TH" sz="2600" dirty="0" smtClean="0">
                <a:latin typeface="TH SarabunPSK" pitchFamily="34" charset="-34"/>
                <a:ea typeface="Tahoma" panose="020B0604030504040204" pitchFamily="34" charset="0"/>
                <a:cs typeface="TH SarabunPSK" pitchFamily="34" charset="-34"/>
              </a:rPr>
              <a:t>การควบคุมห่วงโซ่อุปทาน (</a:t>
            </a:r>
            <a:r>
              <a:rPr lang="en-US" sz="2600" dirty="0" smtClean="0">
                <a:latin typeface="TH SarabunPSK" pitchFamily="34" charset="-34"/>
                <a:ea typeface="Tahoma" panose="020B0604030504040204" pitchFamily="34" charset="0"/>
                <a:cs typeface="TH SarabunPSK" pitchFamily="34" charset="-34"/>
              </a:rPr>
              <a:t>S</a:t>
            </a:r>
            <a:r>
              <a:rPr lang="en-GB" sz="2600" dirty="0" err="1" smtClean="0">
                <a:latin typeface="TH SarabunPSK" pitchFamily="34" charset="-34"/>
                <a:ea typeface="Tahoma" panose="020B0604030504040204" pitchFamily="34" charset="0"/>
                <a:cs typeface="TH SarabunPSK" pitchFamily="34" charset="-34"/>
              </a:rPr>
              <a:t>upply</a:t>
            </a:r>
            <a:r>
              <a:rPr lang="en-GB" sz="2600" dirty="0" smtClean="0">
                <a:latin typeface="TH SarabunPSK" pitchFamily="34" charset="-34"/>
                <a:ea typeface="Tahoma" panose="020B0604030504040204" pitchFamily="34" charset="0"/>
                <a:cs typeface="TH SarabunPSK" pitchFamily="34" charset="-34"/>
              </a:rPr>
              <a:t> Chain) (</a:t>
            </a:r>
            <a:r>
              <a:rPr lang="th-TH" sz="2600" dirty="0" smtClean="0">
                <a:latin typeface="TH SarabunPSK" pitchFamily="34" charset="-34"/>
                <a:ea typeface="Tahoma" panose="020B0604030504040204" pitchFamily="34" charset="0"/>
                <a:cs typeface="TH SarabunPSK" pitchFamily="34" charset="-34"/>
              </a:rPr>
              <a:t>การตรวจติดตามย้อนกลับ</a:t>
            </a:r>
            <a:r>
              <a:rPr lang="en-GB" sz="2600" dirty="0" smtClean="0">
                <a:latin typeface="TH SarabunPSK" pitchFamily="34" charset="-34"/>
                <a:ea typeface="Tahoma" panose="020B0604030504040204" pitchFamily="34" charset="0"/>
                <a:cs typeface="TH SarabunPSK" pitchFamily="34" charset="-34"/>
              </a:rPr>
              <a:t>)</a:t>
            </a:r>
            <a:endParaRPr lang="th-TH" sz="2600" dirty="0" smtClean="0">
              <a:latin typeface="TH SarabunPSK" pitchFamily="34" charset="-34"/>
              <a:ea typeface="Tahoma" panose="020B0604030504040204" pitchFamily="34" charset="0"/>
              <a:cs typeface="TH SarabunPSK" pitchFamily="34" charset="-34"/>
            </a:endParaRPr>
          </a:p>
          <a:p>
            <a:pPr lvl="1" eaLnBrk="1" hangingPunct="1">
              <a:lnSpc>
                <a:spcPct val="100000"/>
              </a:lnSpc>
              <a:buFont typeface="Wingdings" panose="05000000000000000000" pitchFamily="2" charset="2"/>
              <a:buChar char="§"/>
            </a:pPr>
            <a:r>
              <a:rPr lang="th-TH" sz="2600" dirty="0" smtClean="0">
                <a:latin typeface="TH SarabunPSK" pitchFamily="34" charset="-34"/>
                <a:ea typeface="Tahoma" panose="020B0604030504040204" pitchFamily="34" charset="0"/>
                <a:cs typeface="TH SarabunPSK" pitchFamily="34" charset="-34"/>
              </a:rPr>
              <a:t>การตรวจพิสูจน์</a:t>
            </a:r>
            <a:r>
              <a:rPr lang="en-GB" sz="2600" dirty="0" smtClean="0">
                <a:latin typeface="TH SarabunPSK" pitchFamily="34" charset="-34"/>
                <a:ea typeface="Tahoma" panose="020B0604030504040204" pitchFamily="34" charset="0"/>
                <a:cs typeface="TH SarabunPSK" pitchFamily="34" charset="-34"/>
              </a:rPr>
              <a:t> (</a:t>
            </a:r>
            <a:r>
              <a:rPr lang="th-TH" sz="2600" dirty="0" smtClean="0">
                <a:latin typeface="TH SarabunPSK" pitchFamily="34" charset="-34"/>
                <a:ea typeface="Tahoma" panose="020B0604030504040204" pitchFamily="34" charset="0"/>
                <a:cs typeface="TH SarabunPSK" pitchFamily="34" charset="-34"/>
              </a:rPr>
              <a:t>ไม้และห่วงโซ่อุปทาน</a:t>
            </a:r>
            <a:r>
              <a:rPr lang="en-GB" sz="2600" dirty="0" smtClean="0">
                <a:latin typeface="TH SarabunPSK" pitchFamily="34" charset="-34"/>
                <a:ea typeface="Tahoma" panose="020B0604030504040204" pitchFamily="34" charset="0"/>
                <a:cs typeface="TH SarabunPSK" pitchFamily="34" charset="-34"/>
              </a:rPr>
              <a:t>)</a:t>
            </a:r>
            <a:r>
              <a:rPr lang="th-TH" sz="2600" dirty="0" smtClean="0">
                <a:latin typeface="TH SarabunPSK" pitchFamily="34" charset="-34"/>
                <a:ea typeface="Tahoma" panose="020B0604030504040204" pitchFamily="34" charset="0"/>
                <a:cs typeface="TH SarabunPSK" pitchFamily="34" charset="-34"/>
              </a:rPr>
              <a:t> </a:t>
            </a:r>
            <a:endParaRPr lang="en-GB" sz="2600" dirty="0">
              <a:latin typeface="TH SarabunPSK" pitchFamily="34" charset="-34"/>
              <a:ea typeface="Tahoma" panose="020B0604030504040204" pitchFamily="34" charset="0"/>
              <a:cs typeface="TH SarabunPSK" pitchFamily="34" charset="-34"/>
            </a:endParaRPr>
          </a:p>
          <a:p>
            <a:pPr lvl="1" eaLnBrk="1" hangingPunct="1">
              <a:lnSpc>
                <a:spcPct val="100000"/>
              </a:lnSpc>
              <a:buFont typeface="Wingdings" panose="05000000000000000000" pitchFamily="2" charset="2"/>
              <a:buChar char="§"/>
            </a:pPr>
            <a:r>
              <a:rPr lang="th-TH" sz="2600" dirty="0" smtClean="0">
                <a:latin typeface="TH SarabunPSK" pitchFamily="34" charset="-34"/>
                <a:ea typeface="Tahoma" panose="020B0604030504040204" pitchFamily="34" charset="0"/>
                <a:cs typeface="TH SarabunPSK" pitchFamily="34" charset="-34"/>
              </a:rPr>
              <a:t>การออกใบอนุญาต</a:t>
            </a:r>
            <a:r>
              <a:rPr lang="en-GB" sz="2600" dirty="0" smtClean="0">
                <a:latin typeface="TH SarabunPSK" pitchFamily="34" charset="-34"/>
                <a:ea typeface="Tahoma" panose="020B0604030504040204" pitchFamily="34" charset="0"/>
                <a:cs typeface="TH SarabunPSK" pitchFamily="34" charset="-34"/>
              </a:rPr>
              <a:t> </a:t>
            </a:r>
            <a:r>
              <a:rPr lang="en-GB" sz="2600" b="1" u="sng" dirty="0" smtClean="0">
                <a:latin typeface="TH SarabunPSK" pitchFamily="34" charset="-34"/>
                <a:ea typeface="Tahoma" panose="020B0604030504040204" pitchFamily="34" charset="0"/>
                <a:cs typeface="TH SarabunPSK" pitchFamily="34" charset="-34"/>
              </a:rPr>
              <a:t>(</a:t>
            </a:r>
            <a:r>
              <a:rPr lang="th-TH" sz="2600" b="1" u="sng" dirty="0" smtClean="0">
                <a:latin typeface="TH SarabunPSK" pitchFamily="34" charset="-34"/>
                <a:ea typeface="Tahoma" panose="020B0604030504040204" pitchFamily="34" charset="0"/>
                <a:cs typeface="TH SarabunPSK" pitchFamily="34" charset="-34"/>
              </a:rPr>
              <a:t>ใบอนุญาตของ </a:t>
            </a:r>
            <a:r>
              <a:rPr lang="en-GB" sz="2600" b="1" u="sng" dirty="0" smtClean="0">
                <a:latin typeface="TH SarabunPSK" pitchFamily="34" charset="-34"/>
                <a:ea typeface="Tahoma" panose="020B0604030504040204" pitchFamily="34" charset="0"/>
                <a:cs typeface="TH SarabunPSK" pitchFamily="34" charset="-34"/>
              </a:rPr>
              <a:t>FLEGT)</a:t>
            </a:r>
            <a:endParaRPr lang="en-GB" sz="2600" dirty="0" smtClean="0">
              <a:latin typeface="TH SarabunPSK" pitchFamily="34" charset="-34"/>
              <a:ea typeface="Tahoma" panose="020B0604030504040204" pitchFamily="34" charset="0"/>
              <a:cs typeface="TH SarabunPSK" pitchFamily="34" charset="-34"/>
            </a:endParaRPr>
          </a:p>
          <a:p>
            <a:pPr lvl="1" eaLnBrk="1" hangingPunct="1">
              <a:lnSpc>
                <a:spcPct val="100000"/>
              </a:lnSpc>
              <a:buFont typeface="Wingdings" panose="05000000000000000000" pitchFamily="2" charset="2"/>
              <a:buChar char="§"/>
            </a:pPr>
            <a:r>
              <a:rPr lang="th-TH" sz="2600" dirty="0" smtClean="0">
                <a:latin typeface="TH SarabunPSK" pitchFamily="34" charset="-34"/>
                <a:ea typeface="Tahoma" panose="020B0604030504040204" pitchFamily="34" charset="0"/>
                <a:cs typeface="TH SarabunPSK" pitchFamily="34" charset="-34"/>
              </a:rPr>
              <a:t>การตรวจติดตามที่เป็นอิสระ</a:t>
            </a:r>
            <a:endParaRPr lang="en-US" sz="2600" dirty="0" smtClean="0">
              <a:latin typeface="TH SarabunPSK" pitchFamily="34" charset="-34"/>
              <a:ea typeface="Tahoma" panose="020B0604030504040204" pitchFamily="34" charset="0"/>
              <a:cs typeface="TH SarabunPSK" pitchFamily="34" charset="-34"/>
            </a:endParaRPr>
          </a:p>
          <a:p>
            <a:pPr marL="87313" indent="-87313">
              <a:buNone/>
            </a:pPr>
            <a:endParaRPr lang="en-GB" dirty="0">
              <a:latin typeface="TH SarabunPSK" pitchFamily="34" charset="-34"/>
              <a:cs typeface="TH SarabunPSK" pitchFamily="34" charset="-34"/>
            </a:endParaRPr>
          </a:p>
          <a:p>
            <a:pPr>
              <a:lnSpc>
                <a:spcPct val="90000"/>
              </a:lnSpc>
            </a:pPr>
            <a:endParaRPr lang="en-GB" dirty="0">
              <a:latin typeface="TH SarabunPSK" pitchFamily="34" charset="-34"/>
              <a:cs typeface="TH SarabunPSK" pitchFamily="34" charset="-34"/>
            </a:endParaRPr>
          </a:p>
          <a:p>
            <a:pPr marL="0" indent="0">
              <a:buNone/>
            </a:pPr>
            <a:endParaRPr lang="en-GB" dirty="0">
              <a:latin typeface="TH SarabunPSK" pitchFamily="34" charset="-34"/>
              <a:cs typeface="TH SarabunPSK" pitchFamily="34" charset="-34"/>
            </a:endParaRPr>
          </a:p>
        </p:txBody>
      </p:sp>
      <p:sp>
        <p:nvSpPr>
          <p:cNvPr id="2" name="Slide Number Placeholder 1"/>
          <p:cNvSpPr>
            <a:spLocks noGrp="1"/>
          </p:cNvSpPr>
          <p:nvPr>
            <p:ph type="sldNum" sz="quarter" idx="12"/>
          </p:nvPr>
        </p:nvSpPr>
        <p:spPr/>
        <p:txBody>
          <a:bodyPr/>
          <a:lstStyle/>
          <a:p>
            <a:fld id="{A4CE05BE-1510-4BF9-B87A-E3BAF5EBDA19}" type="slidenum">
              <a:rPr lang="zh-TW" altLang="en-US" smtClean="0"/>
              <a:pPr/>
              <a:t>7</a:t>
            </a:fld>
            <a:endParaRPr lang="zh-TW" altLang="en-US"/>
          </a:p>
        </p:txBody>
      </p:sp>
      <p:pic>
        <p:nvPicPr>
          <p:cNvPr id="6" name="Picture 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181850" y="2013697"/>
            <a:ext cx="5010150" cy="3619500"/>
          </a:xfrm>
          <a:prstGeom prst="rect">
            <a:avLst/>
          </a:prstGeom>
        </p:spPr>
      </p:pic>
    </p:spTree>
    <p:extLst>
      <p:ext uri="{BB962C8B-B14F-4D97-AF65-F5344CB8AC3E}">
        <p14:creationId xmlns:p14="http://schemas.microsoft.com/office/powerpoint/2010/main" val="108520383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5766"/>
            <a:ext cx="12192000" cy="6857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8674" name="Picture 2"/>
          <p:cNvPicPr>
            <a:picLocks noGrp="1" noChangeAspect="1" noChangeArrowheads="1"/>
          </p:cNvPicPr>
          <p:nvPr>
            <p:ph idx="1"/>
          </p:nvPr>
        </p:nvPicPr>
        <p:blipFill>
          <a:blip r:embed="rId3" cstate="print"/>
          <a:stretch>
            <a:fillRect/>
          </a:stretch>
        </p:blipFill>
        <p:spPr>
          <a:xfrm>
            <a:off x="635304" y="208806"/>
            <a:ext cx="5040560" cy="6284069"/>
          </a:xfrm>
          <a:noFill/>
          <a:ln>
            <a:solidFill>
              <a:schemeClr val="tx1"/>
            </a:solidFill>
          </a:ln>
        </p:spPr>
      </p:pic>
      <p:sp>
        <p:nvSpPr>
          <p:cNvPr id="3" name="TextBox 2"/>
          <p:cNvSpPr txBox="1"/>
          <p:nvPr/>
        </p:nvSpPr>
        <p:spPr>
          <a:xfrm>
            <a:off x="6169069" y="1655434"/>
            <a:ext cx="5516881" cy="2862322"/>
          </a:xfrm>
          <a:prstGeom prst="rect">
            <a:avLst/>
          </a:prstGeom>
          <a:noFill/>
        </p:spPr>
        <p:txBody>
          <a:bodyPr wrap="square" rtlCol="0">
            <a:spAutoFit/>
          </a:bodyPr>
          <a:lstStyle/>
          <a:p>
            <a:r>
              <a:rPr lang="th-TH" sz="3000" dirty="0" smtClean="0">
                <a:latin typeface="TH SarabunPSK" pitchFamily="34" charset="-34"/>
                <a:ea typeface="Tahoma" panose="020B0604030504040204" pitchFamily="34" charset="0"/>
                <a:cs typeface="TH SarabunPSK" pitchFamily="34" charset="-34"/>
              </a:rPr>
              <a:t>เปรียบเทียบผลกระทบการทำการจัดการป่าอย่างยั่งยืน โดยบางหน่วยงานเทียบกับการจัดทำโดยมีการจัดการแบบยั่งยืนตามข้อกำหนดของกฎหมายต่างๆที่ระบุอยู่ใน</a:t>
            </a:r>
            <a:r>
              <a:rPr lang="en-US" sz="3000" dirty="0" smtClean="0">
                <a:latin typeface="TH SarabunPSK" pitchFamily="34" charset="-34"/>
                <a:ea typeface="Tahoma" panose="020B0604030504040204" pitchFamily="34" charset="0"/>
                <a:cs typeface="TH SarabunPSK" pitchFamily="34" charset="-34"/>
              </a:rPr>
              <a:t>VPA </a:t>
            </a:r>
            <a:r>
              <a:rPr lang="th-TH" sz="3000" dirty="0" smtClean="0">
                <a:latin typeface="TH SarabunPSK" pitchFamily="34" charset="-34"/>
                <a:ea typeface="Tahoma" panose="020B0604030504040204" pitchFamily="34" charset="0"/>
                <a:cs typeface="TH SarabunPSK" pitchFamily="34" charset="-34"/>
              </a:rPr>
              <a:t>ในระดับชาติ</a:t>
            </a:r>
            <a:endParaRPr lang="en-GB" sz="3000" dirty="0">
              <a:latin typeface="TH SarabunPSK" pitchFamily="34" charset="-34"/>
              <a:ea typeface="Tahoma" panose="020B0604030504040204" pitchFamily="34" charset="0"/>
              <a:cs typeface="TH SarabunPSK" pitchFamily="34" charset="-34"/>
            </a:endParaRPr>
          </a:p>
        </p:txBody>
      </p:sp>
      <p:sp>
        <p:nvSpPr>
          <p:cNvPr id="2" name="Slide Number Placeholder 1"/>
          <p:cNvSpPr>
            <a:spLocks noGrp="1"/>
          </p:cNvSpPr>
          <p:nvPr>
            <p:ph type="sldNum" sz="quarter" idx="12"/>
          </p:nvPr>
        </p:nvSpPr>
        <p:spPr/>
        <p:txBody>
          <a:bodyPr/>
          <a:lstStyle/>
          <a:p>
            <a:fld id="{A4CE05BE-1510-4BF9-B87A-E3BAF5EBDA19}" type="slidenum">
              <a:rPr lang="zh-TW" altLang="en-US" smtClean="0"/>
              <a:pPr/>
              <a:t>8</a:t>
            </a:fld>
            <a:endParaRPr lang="zh-TW" altLang="en-US"/>
          </a:p>
        </p:txBody>
      </p:sp>
      <p:sp>
        <p:nvSpPr>
          <p:cNvPr id="6" name="Textfeld 5"/>
          <p:cNvSpPr txBox="1"/>
          <p:nvPr/>
        </p:nvSpPr>
        <p:spPr>
          <a:xfrm>
            <a:off x="6169069" y="153431"/>
            <a:ext cx="5679583" cy="1015663"/>
          </a:xfrm>
          <a:prstGeom prst="rect">
            <a:avLst/>
          </a:prstGeom>
          <a:noFill/>
        </p:spPr>
        <p:txBody>
          <a:bodyPr wrap="square" rtlCol="0">
            <a:spAutoFit/>
          </a:bodyPr>
          <a:lstStyle/>
          <a:p>
            <a:r>
              <a:rPr lang="de-DE" sz="3000" b="1" dirty="0" smtClean="0">
                <a:solidFill>
                  <a:srgbClr val="006600"/>
                </a:solidFill>
              </a:rPr>
              <a:t>Schematic representation of implementing FMU vs VPA process </a:t>
            </a:r>
            <a:endParaRPr lang="de-DE" sz="3000" b="1" dirty="0">
              <a:solidFill>
                <a:srgbClr val="006600"/>
              </a:solidFill>
            </a:endParaRPr>
          </a:p>
        </p:txBody>
      </p:sp>
      <p:cxnSp>
        <p:nvCxnSpPr>
          <p:cNvPr id="7" name="Gerade Verbindung 6"/>
          <p:cNvCxnSpPr/>
          <p:nvPr/>
        </p:nvCxnSpPr>
        <p:spPr>
          <a:xfrm>
            <a:off x="6095999" y="1169094"/>
            <a:ext cx="6096001"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1984202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357099" y="1261241"/>
            <a:ext cx="11517038" cy="882085"/>
          </a:xfrm>
        </p:spPr>
        <p:txBody>
          <a:bodyPr>
            <a:noAutofit/>
          </a:bodyPr>
          <a:lstStyle/>
          <a:p>
            <a:r>
              <a:rPr lang="th-TH" sz="4000" dirty="0" smtClean="0">
                <a:solidFill>
                  <a:srgbClr val="006600"/>
                </a:solidFill>
                <a:latin typeface="TH SarabunPSK" pitchFamily="34" charset="-34"/>
                <a:cs typeface="TH SarabunPSK" pitchFamily="34" charset="-34"/>
              </a:rPr>
              <a:t>องค์ประกอบหลักของ </a:t>
            </a:r>
            <a:r>
              <a:rPr lang="en-GB" sz="3200" dirty="0" smtClean="0">
                <a:solidFill>
                  <a:srgbClr val="006600"/>
                </a:solidFill>
                <a:latin typeface="TH SarabunPSK" pitchFamily="34" charset="-34"/>
                <a:cs typeface="TH SarabunPSK" pitchFamily="34" charset="-34"/>
              </a:rPr>
              <a:t>FLEGT</a:t>
            </a:r>
            <a:endParaRPr lang="en-US" sz="3200" dirty="0" smtClean="0">
              <a:solidFill>
                <a:srgbClr val="006600"/>
              </a:solidFill>
              <a:latin typeface="TH SarabunPSK" pitchFamily="34" charset="-34"/>
              <a:cs typeface="TH SarabunPSK" pitchFamily="34" charset="-34"/>
            </a:endParaRPr>
          </a:p>
        </p:txBody>
      </p:sp>
      <p:sp>
        <p:nvSpPr>
          <p:cNvPr id="29699" name="Rectangle 3"/>
          <p:cNvSpPr>
            <a:spLocks noGrp="1" noChangeArrowheads="1"/>
          </p:cNvSpPr>
          <p:nvPr>
            <p:ph idx="1"/>
          </p:nvPr>
        </p:nvSpPr>
        <p:spPr>
          <a:xfrm>
            <a:off x="195943" y="2175903"/>
            <a:ext cx="7419703" cy="4556685"/>
          </a:xfrm>
        </p:spPr>
        <p:txBody>
          <a:bodyPr>
            <a:normAutofit fontScale="92500" lnSpcReduction="10000"/>
          </a:bodyPr>
          <a:lstStyle/>
          <a:p>
            <a:pPr marL="381000" indent="-381000" algn="just">
              <a:buFontTx/>
              <a:buAutoNum type="arabicPeriod"/>
            </a:pPr>
            <a:r>
              <a:rPr lang="th-TH" dirty="0">
                <a:latin typeface="TH SarabunPSK" pitchFamily="34" charset="-34"/>
                <a:ea typeface="Tahoma" panose="020B0604030504040204" pitchFamily="34" charset="0"/>
                <a:cs typeface="TH SarabunPSK" pitchFamily="34" charset="-34"/>
              </a:rPr>
              <a:t>ช่วยเหลือประเทศผู้ผลิต</a:t>
            </a:r>
            <a:endParaRPr lang="en-GB" dirty="0">
              <a:latin typeface="TH SarabunPSK" pitchFamily="34" charset="-34"/>
              <a:ea typeface="Tahoma" panose="020B0604030504040204" pitchFamily="34" charset="0"/>
              <a:cs typeface="TH SarabunPSK" pitchFamily="34" charset="-34"/>
            </a:endParaRPr>
          </a:p>
          <a:p>
            <a:pPr marL="381000" indent="-381000" algn="just">
              <a:buFontTx/>
              <a:buAutoNum type="arabicPeriod"/>
            </a:pPr>
            <a:r>
              <a:rPr lang="th-TH" dirty="0">
                <a:latin typeface="TH SarabunPSK" pitchFamily="34" charset="-34"/>
                <a:ea typeface="Tahoma" panose="020B0604030504040204" pitchFamily="34" charset="0"/>
                <a:cs typeface="TH SarabunPSK" pitchFamily="34" charset="-34"/>
              </a:rPr>
              <a:t>ช่วยเหลือภาคเอกชนในการเริ่มต้น</a:t>
            </a:r>
            <a:endParaRPr lang="en-GB" dirty="0">
              <a:latin typeface="TH SarabunPSK" pitchFamily="34" charset="-34"/>
              <a:ea typeface="Tahoma" panose="020B0604030504040204" pitchFamily="34" charset="0"/>
              <a:cs typeface="TH SarabunPSK" pitchFamily="34" charset="-34"/>
            </a:endParaRPr>
          </a:p>
          <a:p>
            <a:pPr marL="381000" indent="-381000" algn="just">
              <a:buFontTx/>
              <a:buAutoNum type="arabicPeriod"/>
            </a:pPr>
            <a:r>
              <a:rPr lang="th-TH" dirty="0">
                <a:latin typeface="TH SarabunPSK" pitchFamily="34" charset="-34"/>
                <a:ea typeface="Tahoma" panose="020B0604030504040204" pitchFamily="34" charset="0"/>
                <a:cs typeface="TH SarabunPSK" pitchFamily="34" charset="-34"/>
              </a:rPr>
              <a:t>เป็นเกราะป้องกันในการลงทุน</a:t>
            </a:r>
            <a:endParaRPr lang="en-GB" dirty="0">
              <a:latin typeface="TH SarabunPSK" pitchFamily="34" charset="-34"/>
              <a:ea typeface="Tahoma" panose="020B0604030504040204" pitchFamily="34" charset="0"/>
              <a:cs typeface="TH SarabunPSK" pitchFamily="34" charset="-34"/>
            </a:endParaRPr>
          </a:p>
          <a:p>
            <a:pPr marL="381000" indent="-381000">
              <a:buFontTx/>
              <a:buAutoNum type="arabicPeriod"/>
            </a:pPr>
            <a:r>
              <a:rPr lang="th-TH" dirty="0">
                <a:latin typeface="TH SarabunPSK" pitchFamily="34" charset="-34"/>
                <a:ea typeface="Tahoma" panose="020B0604030504040204" pitchFamily="34" charset="0"/>
                <a:cs typeface="TH SarabunPSK" pitchFamily="34" charset="-34"/>
              </a:rPr>
              <a:t>หยิบยกปัญหาของไม้ที่มีข้องขัดแย้ง</a:t>
            </a:r>
            <a:endParaRPr lang="en-US" dirty="0">
              <a:latin typeface="TH SarabunPSK" pitchFamily="34" charset="-34"/>
              <a:ea typeface="Tahoma" panose="020B0604030504040204" pitchFamily="34" charset="0"/>
              <a:cs typeface="TH SarabunPSK" pitchFamily="34" charset="-34"/>
            </a:endParaRPr>
          </a:p>
          <a:p>
            <a:pPr marL="381000" indent="-381000">
              <a:buFontTx/>
              <a:buAutoNum type="arabicPeriod"/>
            </a:pPr>
            <a:r>
              <a:rPr lang="th-TH" dirty="0">
                <a:latin typeface="TH SarabunPSK" pitchFamily="34" charset="-34"/>
                <a:ea typeface="Tahoma" panose="020B0604030504040204" pitchFamily="34" charset="0"/>
                <a:cs typeface="TH SarabunPSK" pitchFamily="34" charset="-34"/>
              </a:rPr>
              <a:t>กิจกรรมเพื่อส่งเสริมการค้าไม้ที่ถูกต้อง</a:t>
            </a:r>
            <a:endParaRPr lang="en-GB" dirty="0">
              <a:latin typeface="TH SarabunPSK" pitchFamily="34" charset="-34"/>
              <a:ea typeface="Tahoma" panose="020B0604030504040204" pitchFamily="34" charset="0"/>
              <a:cs typeface="TH SarabunPSK" pitchFamily="34" charset="-34"/>
            </a:endParaRPr>
          </a:p>
          <a:p>
            <a:pPr marL="781050" lvl="1" indent="-381000"/>
            <a:r>
              <a:rPr lang="th-TH" sz="2800" dirty="0" smtClean="0">
                <a:latin typeface="TH SarabunPSK" pitchFamily="34" charset="-34"/>
                <a:cs typeface="TH SarabunPSK" pitchFamily="34" charset="-34"/>
              </a:rPr>
              <a:t>ข้อตกลงการเป็นภาคีหุ้นส่วนแบบสมัครใจ (</a:t>
            </a:r>
            <a:r>
              <a:rPr lang="en-GB" sz="2800" dirty="0" smtClean="0">
                <a:latin typeface="TH SarabunPSK" pitchFamily="34" charset="-34"/>
                <a:ea typeface="Tahoma" panose="020B0604030504040204" pitchFamily="34" charset="0"/>
                <a:cs typeface="TH SarabunPSK" pitchFamily="34" charset="-34"/>
              </a:rPr>
              <a:t>Voluntary Partnership Agreements</a:t>
            </a:r>
            <a:r>
              <a:rPr lang="th-TH" sz="2800" dirty="0" smtClean="0">
                <a:latin typeface="TH SarabunPSK" pitchFamily="34" charset="-34"/>
                <a:ea typeface="Tahoma" panose="020B0604030504040204" pitchFamily="34" charset="0"/>
                <a:cs typeface="TH SarabunPSK" pitchFamily="34" charset="-34"/>
              </a:rPr>
              <a:t>)</a:t>
            </a:r>
            <a:r>
              <a:rPr lang="en-GB" sz="2800" dirty="0" smtClean="0">
                <a:latin typeface="TH SarabunPSK" pitchFamily="34" charset="-34"/>
                <a:ea typeface="Tahoma" panose="020B0604030504040204" pitchFamily="34" charset="0"/>
                <a:cs typeface="TH SarabunPSK" pitchFamily="34" charset="-34"/>
              </a:rPr>
              <a:t>  </a:t>
            </a:r>
            <a:endParaRPr lang="en-GB" sz="2800" dirty="0">
              <a:latin typeface="TH SarabunPSK" pitchFamily="34" charset="-34"/>
              <a:ea typeface="Tahoma" panose="020B0604030504040204" pitchFamily="34" charset="0"/>
              <a:cs typeface="TH SarabunPSK" pitchFamily="34" charset="-34"/>
            </a:endParaRPr>
          </a:p>
          <a:p>
            <a:pPr marL="381000" indent="-381000" algn="just">
              <a:buFontTx/>
              <a:buAutoNum type="arabicPeriod"/>
            </a:pPr>
            <a:r>
              <a:rPr lang="th-TH" dirty="0">
                <a:latin typeface="TH SarabunPSK" pitchFamily="34" charset="-34"/>
                <a:ea typeface="Tahoma" panose="020B0604030504040204" pitchFamily="34" charset="0"/>
                <a:cs typeface="TH SarabunPSK" pitchFamily="34" charset="-34"/>
              </a:rPr>
              <a:t>กฏหมายทางเลือกเพิ่มเติม</a:t>
            </a:r>
            <a:endParaRPr lang="en-GB" dirty="0">
              <a:latin typeface="TH SarabunPSK" pitchFamily="34" charset="-34"/>
              <a:ea typeface="Tahoma" panose="020B0604030504040204" pitchFamily="34" charset="0"/>
              <a:cs typeface="TH SarabunPSK" pitchFamily="34" charset="-34"/>
            </a:endParaRPr>
          </a:p>
          <a:p>
            <a:pPr marL="781050" lvl="1" indent="-381000"/>
            <a:r>
              <a:rPr lang="th-TH" sz="2800" dirty="0" smtClean="0">
                <a:latin typeface="TH SarabunPSK" pitchFamily="34" charset="-34"/>
                <a:cs typeface="TH SarabunPSK" pitchFamily="34" charset="-34"/>
              </a:rPr>
              <a:t>กฎหมายควบคุมการค้าไม้ของสหภาพยุโร</a:t>
            </a:r>
            <a:r>
              <a:rPr lang="de-DE" sz="2800" dirty="0" smtClean="0">
                <a:latin typeface="TH SarabunPSK" pitchFamily="34" charset="-34"/>
                <a:cs typeface="TH SarabunPSK" pitchFamily="34" charset="-34"/>
              </a:rPr>
              <a:t> </a:t>
            </a:r>
            <a:r>
              <a:rPr lang="th-TH" sz="2800" dirty="0" smtClean="0">
                <a:latin typeface="TH SarabunPSK" pitchFamily="34" charset="-34"/>
                <a:cs typeface="TH SarabunPSK" pitchFamily="34" charset="-34"/>
              </a:rPr>
              <a:t>(</a:t>
            </a:r>
            <a:r>
              <a:rPr lang="en-GB" sz="2800" dirty="0" smtClean="0">
                <a:latin typeface="TH SarabunPSK" pitchFamily="34" charset="-34"/>
                <a:ea typeface="Tahoma" panose="020B0604030504040204" pitchFamily="34" charset="0"/>
                <a:cs typeface="TH SarabunPSK" pitchFamily="34" charset="-34"/>
              </a:rPr>
              <a:t>EU</a:t>
            </a:r>
            <a:r>
              <a:rPr lang="en-US" sz="2800" dirty="0" smtClean="0">
                <a:latin typeface="TH SarabunPSK" pitchFamily="34" charset="-34"/>
                <a:ea typeface="Tahoma" panose="020B0604030504040204" pitchFamily="34" charset="0"/>
                <a:cs typeface="TH SarabunPSK" pitchFamily="34" charset="-34"/>
              </a:rPr>
              <a:t>TR) </a:t>
            </a:r>
            <a:r>
              <a:rPr lang="en-GB" sz="2800" dirty="0" smtClean="0">
                <a:latin typeface="TH SarabunPSK" pitchFamily="34" charset="-34"/>
                <a:ea typeface="Tahoma" panose="020B0604030504040204" pitchFamily="34" charset="0"/>
                <a:cs typeface="TH SarabunPSK" pitchFamily="34" charset="-34"/>
              </a:rPr>
              <a:t>(</a:t>
            </a:r>
            <a:r>
              <a:rPr lang="th-TH" sz="2800" dirty="0" smtClean="0">
                <a:latin typeface="TH SarabunPSK" pitchFamily="34" charset="-34"/>
                <a:ea typeface="Tahoma" panose="020B0604030504040204" pitchFamily="34" charset="0"/>
                <a:cs typeface="TH SarabunPSK" pitchFamily="34" charset="-34"/>
              </a:rPr>
              <a:t>การสอบทานธุรกิจ</a:t>
            </a:r>
            <a:r>
              <a:rPr lang="en-GB" sz="2800" dirty="0" smtClean="0">
                <a:latin typeface="TH SarabunPSK" pitchFamily="34" charset="-34"/>
                <a:ea typeface="Tahoma" panose="020B0604030504040204" pitchFamily="34" charset="0"/>
                <a:cs typeface="TH SarabunPSK" pitchFamily="34" charset="-34"/>
              </a:rPr>
              <a:t>)</a:t>
            </a:r>
          </a:p>
          <a:p>
            <a:pPr marL="381000" indent="-381000" algn="just">
              <a:buFontTx/>
              <a:buAutoNum type="arabicPeriod"/>
            </a:pPr>
            <a:r>
              <a:rPr lang="th-TH" dirty="0" smtClean="0">
                <a:latin typeface="TH SarabunPSK" pitchFamily="34" charset="-34"/>
                <a:ea typeface="Tahoma" panose="020B0604030504040204" pitchFamily="34" charset="0"/>
                <a:cs typeface="TH SarabunPSK" pitchFamily="34" charset="-34"/>
              </a:rPr>
              <a:t>นโยบาย</a:t>
            </a:r>
            <a:r>
              <a:rPr lang="th-TH" dirty="0">
                <a:latin typeface="TH SarabunPSK" pitchFamily="34" charset="-34"/>
                <a:ea typeface="Tahoma" panose="020B0604030504040204" pitchFamily="34" charset="0"/>
                <a:cs typeface="TH SarabunPSK" pitchFamily="34" charset="-34"/>
              </a:rPr>
              <a:t>สาธารณะในการได้มาของไม้</a:t>
            </a:r>
            <a:endParaRPr lang="en-GB" dirty="0">
              <a:latin typeface="TH SarabunPSK" pitchFamily="34" charset="-34"/>
              <a:ea typeface="Tahoma" panose="020B0604030504040204" pitchFamily="34" charset="0"/>
              <a:cs typeface="TH SarabunPSK" pitchFamily="34" charset="-34"/>
            </a:endParaRPr>
          </a:p>
          <a:p>
            <a:pPr marL="0" indent="0" algn="just">
              <a:buNone/>
            </a:pPr>
            <a:endParaRPr lang="en-GB" dirty="0">
              <a:latin typeface="TH SarabunPSK" pitchFamily="34" charset="-34"/>
              <a:cs typeface="TH SarabunPSK" pitchFamily="34" charset="-34"/>
            </a:endParaRPr>
          </a:p>
        </p:txBody>
      </p:sp>
      <p:sp>
        <p:nvSpPr>
          <p:cNvPr id="4" name="Oval 89"/>
          <p:cNvSpPr>
            <a:spLocks noChangeArrowheads="1"/>
          </p:cNvSpPr>
          <p:nvPr/>
        </p:nvSpPr>
        <p:spPr bwMode="auto">
          <a:xfrm>
            <a:off x="533680" y="5426884"/>
            <a:ext cx="6398193" cy="882869"/>
          </a:xfrm>
          <a:prstGeom prst="ellipse">
            <a:avLst/>
          </a:prstGeom>
          <a:noFill/>
          <a:ln w="31750">
            <a:solidFill>
              <a:srgbClr val="FF0000"/>
            </a:solidFill>
            <a:round/>
            <a:headEnd/>
            <a:tailEnd/>
          </a:ln>
        </p:spPr>
        <p:txBody>
          <a:bodyPr wrap="none" anchor="ctr"/>
          <a:lstStyle/>
          <a:p>
            <a:endParaRPr lang="nl-NL"/>
          </a:p>
        </p:txBody>
      </p:sp>
      <p:sp>
        <p:nvSpPr>
          <p:cNvPr id="2" name="Slide Number Placeholder 1"/>
          <p:cNvSpPr>
            <a:spLocks noGrp="1"/>
          </p:cNvSpPr>
          <p:nvPr>
            <p:ph type="sldNum" sz="quarter" idx="12"/>
          </p:nvPr>
        </p:nvSpPr>
        <p:spPr/>
        <p:txBody>
          <a:bodyPr/>
          <a:lstStyle/>
          <a:p>
            <a:fld id="{A4CE05BE-1510-4BF9-B87A-E3BAF5EBDA19}" type="slidenum">
              <a:rPr lang="zh-TW" altLang="en-US" smtClean="0"/>
              <a:pPr/>
              <a:t>9</a:t>
            </a:fld>
            <a:endParaRPr lang="zh-TW" altLang="en-US"/>
          </a:p>
        </p:txBody>
      </p:sp>
      <p:pic>
        <p:nvPicPr>
          <p:cNvPr id="8" name="Picture 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218830" y="2175903"/>
            <a:ext cx="4991100" cy="4133850"/>
          </a:xfrm>
          <a:prstGeom prst="rect">
            <a:avLst/>
          </a:prstGeom>
        </p:spPr>
      </p:pic>
    </p:spTree>
    <p:extLst>
      <p:ext uri="{BB962C8B-B14F-4D97-AF65-F5344CB8AC3E}">
        <p14:creationId xmlns:p14="http://schemas.microsoft.com/office/powerpoint/2010/main" val="115798813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heme/theme1.xml><?xml version="1.0" encoding="utf-8"?>
<a:theme xmlns:a="http://schemas.openxmlformats.org/drawingml/2006/main" name="Office Theme">
  <a:themeElements>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7697565874F7A419035B3A2A5AA2B17" ma:contentTypeVersion="0" ma:contentTypeDescription="Create a new document." ma:contentTypeScope="" ma:versionID="8a5c323b4b73b751cf3c724d0204977b">
  <xsd:schema xmlns:xsd="http://www.w3.org/2001/XMLSchema" xmlns:xs="http://www.w3.org/2001/XMLSchema" xmlns:p="http://schemas.microsoft.com/office/2006/metadata/properties" targetNamespace="http://schemas.microsoft.com/office/2006/metadata/properties" ma:root="true" ma:fieldsID="1b05d82d297216baf5b26c55225140d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3ABBA6C-8578-483A-88D9-0D4496FF224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B8DA7481-943E-4E5B-8352-BD86FE0BD4A7}">
  <ds:schemaRefs>
    <ds:schemaRef ds:uri="http://schemas.microsoft.com/sharepoint/v3/contenttype/forms"/>
  </ds:schemaRefs>
</ds:datastoreItem>
</file>

<file path=customXml/itemProps3.xml><?xml version="1.0" encoding="utf-8"?>
<ds:datastoreItem xmlns:ds="http://schemas.openxmlformats.org/officeDocument/2006/customXml" ds:itemID="{71C0B6B9-8D27-4599-A5C9-743F9825D9FD}">
  <ds:schemaRefs>
    <ds:schemaRef ds:uri="http://schemas.microsoft.com/office/infopath/2007/PartnerControls"/>
    <ds:schemaRef ds:uri="http://www.w3.org/XML/1998/namespace"/>
    <ds:schemaRef ds:uri="http://purl.org/dc/terms/"/>
    <ds:schemaRef ds:uri="http://schemas.microsoft.com/office/2006/metadata/properties"/>
    <ds:schemaRef ds:uri="http://purl.org/dc/elements/1.1/"/>
    <ds:schemaRef ds:uri="http://schemas.microsoft.com/office/2006/documentManagement/types"/>
    <ds:schemaRef ds:uri="http://purl.org/dc/dcmitype/"/>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otalTime>0</TotalTime>
  <Words>1750</Words>
  <Application>Microsoft Office PowerPoint</Application>
  <PresentationFormat>Benutzerdefiniert</PresentationFormat>
  <Paragraphs>169</Paragraphs>
  <Slides>15</Slides>
  <Notes>12</Notes>
  <HiddenSlides>0</HiddenSlides>
  <MMClips>0</MMClips>
  <ScaleCrop>false</ScaleCrop>
  <HeadingPairs>
    <vt:vector size="4" baseType="variant">
      <vt:variant>
        <vt:lpstr>Design</vt:lpstr>
      </vt:variant>
      <vt:variant>
        <vt:i4>1</vt:i4>
      </vt:variant>
      <vt:variant>
        <vt:lpstr>Folientitel</vt:lpstr>
      </vt:variant>
      <vt:variant>
        <vt:i4>15</vt:i4>
      </vt:variant>
    </vt:vector>
  </HeadingPairs>
  <TitlesOfParts>
    <vt:vector size="16" baseType="lpstr">
      <vt:lpstr>Office Theme</vt:lpstr>
      <vt:lpstr>สิ่งสำคัญ: โปรดอ่าน คำเตือนทางกฎหมาย </vt:lpstr>
      <vt:lpstr>การฝึกอบรมวิทยากรผู้ฝึกอบรมในส่วนของ กฎหมายควบคุมการค้าไม้ของสหภาพยุโรป  (EU Timber Regulation)</vt:lpstr>
      <vt:lpstr>องค์ประกอบหลักของ FLEGT</vt:lpstr>
      <vt:lpstr>PowerPoint-Präsentation</vt:lpstr>
      <vt:lpstr>FLEGT VPA progress</vt:lpstr>
      <vt:lpstr>VPA progress</vt:lpstr>
      <vt:lpstr>แผนงานการอนุญาตไม้ของ FLEGT </vt:lpstr>
      <vt:lpstr>PowerPoint-Präsentation</vt:lpstr>
      <vt:lpstr>องค์ประกอบหลักของ FLEGT</vt:lpstr>
      <vt:lpstr>การปฏิบัติตามระเบียบ ข้อบังคับ</vt:lpstr>
      <vt:lpstr>องค์ประกอบหลักของ FLEGT</vt:lpstr>
      <vt:lpstr>นโยบายสาธารณะในการจัดหา</vt:lpstr>
      <vt:lpstr>หลักฐานในการปฏิบัติตามนโยบายสาธารณะในการจัดหา</vt:lpstr>
      <vt:lpstr>บทสรุป</vt:lpstr>
      <vt:lpstr>PowerPoint-Präsentation</vt:lpstr>
    </vt:vector>
  </TitlesOfParts>
  <Company>Doherty Associates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Yu-Fern Lee</dc:creator>
  <cp:lastModifiedBy>GB</cp:lastModifiedBy>
  <cp:revision>97</cp:revision>
  <dcterms:created xsi:type="dcterms:W3CDTF">2013-11-14T15:38:49Z</dcterms:created>
  <dcterms:modified xsi:type="dcterms:W3CDTF">2015-03-05T17:07:06Z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0x010100B7697565874F7A419035B3A2A5AA2B17</vt:lpwstr>
  </property>
</Properties>
</file>